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346" r:id="rId2"/>
    <p:sldId id="260" r:id="rId3"/>
    <p:sldId id="358" r:id="rId4"/>
    <p:sldId id="365" r:id="rId5"/>
    <p:sldId id="410" r:id="rId6"/>
    <p:sldId id="366" r:id="rId7"/>
    <p:sldId id="389" r:id="rId8"/>
    <p:sldId id="262" r:id="rId9"/>
    <p:sldId id="360" r:id="rId10"/>
    <p:sldId id="364" r:id="rId11"/>
    <p:sldId id="411" r:id="rId12"/>
    <p:sldId id="412" r:id="rId13"/>
    <p:sldId id="386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2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9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6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22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3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9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5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669541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DEPOSITARIO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702157" y="3139200"/>
            <a:ext cx="2611868" cy="555600"/>
          </a:xfrm>
        </p:spPr>
        <p:txBody>
          <a:bodyPr/>
          <a:lstStyle/>
          <a:p>
            <a:r>
              <a:rPr lang="es-PY" dirty="0" smtClean="0"/>
              <a:t>Despacho de exportación</a:t>
            </a:r>
          </a:p>
          <a:p>
            <a:r>
              <a:rPr lang="es-PY" dirty="0" smtClean="0"/>
              <a:t>Ingreso a Deposito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" y="4167052"/>
            <a:ext cx="1388344" cy="12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9374" r="27216" b="24754"/>
          <a:stretch/>
        </p:blipFill>
        <p:spPr>
          <a:xfrm>
            <a:off x="963744" y="771750"/>
            <a:ext cx="7216512" cy="323292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76915"/>
            <a:ext cx="862300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Procederemos a realizar el registro clicando en el botón “registrar”.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310344" y="3462297"/>
            <a:ext cx="518510" cy="3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52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9659" r="26573" b="18410"/>
          <a:stretch/>
        </p:blipFill>
        <p:spPr>
          <a:xfrm>
            <a:off x="922231" y="780835"/>
            <a:ext cx="7299538" cy="360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76915"/>
            <a:ext cx="862300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Confirmaremos la realización de la operación.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487999" y="1523816"/>
            <a:ext cx="429916" cy="3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761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3318" r="26253" b="40391"/>
          <a:stretch/>
        </p:blipFill>
        <p:spPr>
          <a:xfrm>
            <a:off x="871535" y="967796"/>
            <a:ext cx="7400930" cy="21291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76915"/>
            <a:ext cx="862300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Así dejaremos </a:t>
            </a:r>
            <a:r>
              <a:rPr lang="es-PY" dirty="0">
                <a:solidFill>
                  <a:schemeClr val="bg1"/>
                </a:solidFill>
              </a:rPr>
              <a:t>nuestro traslado </a:t>
            </a:r>
            <a:r>
              <a:rPr lang="es-PY" dirty="0" smtClean="0">
                <a:solidFill>
                  <a:schemeClr val="bg1"/>
                </a:solidFill>
              </a:rPr>
              <a:t>confirmado y en </a:t>
            </a:r>
            <a:r>
              <a:rPr lang="es-PY" dirty="0">
                <a:solidFill>
                  <a:schemeClr val="bg1"/>
                </a:solidFill>
              </a:rPr>
              <a:t>“presencia de carga”.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19883" y="1592494"/>
            <a:ext cx="6893960" cy="29795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526684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8570" r="27160" b="18456"/>
          <a:stretch/>
        </p:blipFill>
        <p:spPr>
          <a:xfrm>
            <a:off x="542838" y="1401635"/>
            <a:ext cx="8058324" cy="34163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2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SGD-FREE…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CuadroTexto 13"/>
          <p:cNvSpPr txBox="1"/>
          <p:nvPr/>
        </p:nvSpPr>
        <p:spPr>
          <a:xfrm>
            <a:off x="775339" y="3640832"/>
            <a:ext cx="1207574" cy="170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500" dirty="0" smtClean="0">
                <a:solidFill>
                  <a:srgbClr val="00602B"/>
                </a:solidFill>
              </a:rPr>
              <a:t>usuario</a:t>
            </a:r>
            <a:endParaRPr lang="es-PY" sz="500" dirty="0">
              <a:solidFill>
                <a:srgbClr val="00602B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5339" y="3901609"/>
            <a:ext cx="1207574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500" dirty="0" smtClean="0">
                <a:solidFill>
                  <a:srgbClr val="00602B"/>
                </a:solidFill>
              </a:rPr>
              <a:t>contraseña</a:t>
            </a:r>
            <a:endParaRPr lang="es-PY" sz="500" dirty="0">
              <a:solidFill>
                <a:srgbClr val="00602B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5340" y="4349501"/>
            <a:ext cx="960994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500" dirty="0" smtClean="0">
                <a:solidFill>
                  <a:srgbClr val="00602B"/>
                </a:solidFill>
              </a:rPr>
              <a:t>aaa2a21</a:t>
            </a:r>
            <a:endParaRPr lang="es-PY" sz="500" dirty="0">
              <a:solidFill>
                <a:srgbClr val="00602B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10516" y="3455358"/>
            <a:ext cx="358927" cy="3069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10516" y="3710790"/>
            <a:ext cx="460738" cy="3069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12327" y="4264711"/>
            <a:ext cx="358927" cy="30694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En la pantalla principal visualizaremos varias opciones.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3533" r="27216" b="58886"/>
          <a:stretch/>
        </p:blipFill>
        <p:spPr>
          <a:xfrm>
            <a:off x="879044" y="1001168"/>
            <a:ext cx="7385913" cy="10412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915474" y="976045"/>
            <a:ext cx="3471591" cy="28767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Seleccionaremos la opción “EFC1”.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3721" r="26413" b="44933"/>
          <a:stretch/>
        </p:blipFill>
        <p:spPr>
          <a:xfrm>
            <a:off x="905640" y="1007842"/>
            <a:ext cx="7332720" cy="18221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950310" y="936198"/>
            <a:ext cx="358927" cy="3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52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Ingresaremos nuestro número de traslado y clicaremos el botón “consultar”.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23624" r="26253" b="46385"/>
          <a:stretch/>
        </p:blipFill>
        <p:spPr>
          <a:xfrm>
            <a:off x="905944" y="1001168"/>
            <a:ext cx="7332113" cy="173535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119500" y="1989734"/>
            <a:ext cx="483322" cy="3069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9883" y="1428108"/>
            <a:ext cx="2137025" cy="64727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295290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3760" r="27216" b="18409"/>
          <a:stretch/>
        </p:blipFill>
        <p:spPr>
          <a:xfrm>
            <a:off x="930336" y="994492"/>
            <a:ext cx="7283329" cy="337725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sistema recuperará la información del traslado.</a:t>
            </a:r>
            <a:endParaRPr lang="es-PY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10080" y="4496656"/>
            <a:ext cx="8295567" cy="56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PY" sz="2400" dirty="0" smtClean="0">
                <a:solidFill>
                  <a:schemeClr val="bg1"/>
                </a:solidFill>
              </a:rPr>
              <a:t>Para dar ingreso al traslado, este debe estar en estado </a:t>
            </a:r>
            <a:r>
              <a:rPr lang="es-PY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OFICIALIZADO</a:t>
            </a:r>
            <a:r>
              <a:rPr lang="es-PY" sz="2400" dirty="0" smtClean="0">
                <a:solidFill>
                  <a:schemeClr val="bg1"/>
                </a:solidFill>
              </a:rPr>
              <a:t>.</a:t>
            </a:r>
            <a:endParaRPr lang="es-PY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40431" y="1407560"/>
            <a:ext cx="6863138" cy="286648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Al final de la pantalla, en la columna de operaciones, marcaremos los embarques que van a dar ingreso por parte del depositario.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9324" r="27160" b="23185"/>
          <a:stretch/>
        </p:blipFill>
        <p:spPr>
          <a:xfrm>
            <a:off x="957124" y="771750"/>
            <a:ext cx="7229753" cy="33263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75010" y="2101698"/>
            <a:ext cx="614851" cy="3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92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En la “Boleta de Báscula” cargaremos la información complementaria para dar el ingreso.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9944" r="27215" b="18696"/>
          <a:stretch/>
        </p:blipFill>
        <p:spPr>
          <a:xfrm>
            <a:off x="905025" y="771750"/>
            <a:ext cx="7333950" cy="36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191803" y="1828800"/>
            <a:ext cx="6513816" cy="19989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75" y="252759"/>
            <a:ext cx="7006855" cy="585627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cargada toda la información requerida…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9324" r="27305" b="18455"/>
          <a:stretch/>
        </p:blipFill>
        <p:spPr>
          <a:xfrm>
            <a:off x="567743" y="892247"/>
            <a:ext cx="8008514" cy="3996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037690" y="2342508"/>
            <a:ext cx="6133672" cy="103769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310241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148</Words>
  <Application>Microsoft Office PowerPoint</Application>
  <PresentationFormat>Presentación en pantalla (16:9)</PresentationFormat>
  <Paragraphs>21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Fira Sans Extra Condensed Medium</vt:lpstr>
      <vt:lpstr>Roboto Slab</vt:lpstr>
      <vt:lpstr>Arial</vt:lpstr>
      <vt:lpstr>Insurance Plan by Slidesgo</vt:lpstr>
      <vt:lpstr>DEPOSITARIO</vt:lpstr>
      <vt:lpstr>Al ingresar a SGD-FREE…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cargada toda la información requerida…</vt:lpstr>
      <vt:lpstr>Presentación de PowerPoint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172</cp:revision>
  <dcterms:modified xsi:type="dcterms:W3CDTF">2024-03-20T13:15:55Z</dcterms:modified>
</cp:coreProperties>
</file>