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12.xml" ContentType="application/vnd.openxmlformats-officedocument.drawingml.diagramColors+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8.xml" ContentType="application/vnd.ms-office.drawingml.diagramDrawing+xml"/>
  <Override PartName="/ppt/diagrams/drawing13.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drawing11.xml" ContentType="application/vnd.ms-office.drawingml.diagramDrawing+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8"/>
  </p:notesMasterIdLst>
  <p:sldIdLst>
    <p:sldId id="256" r:id="rId2"/>
    <p:sldId id="260"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5" r:id="rId30"/>
    <p:sldId id="286" r:id="rId31"/>
    <p:sldId id="287" r:id="rId32"/>
    <p:sldId id="288" r:id="rId33"/>
    <p:sldId id="289" r:id="rId34"/>
    <p:sldId id="290" r:id="rId35"/>
    <p:sldId id="312" r:id="rId36"/>
    <p:sldId id="311" r:id="rId37"/>
    <p:sldId id="313" r:id="rId38"/>
    <p:sldId id="292" r:id="rId39"/>
    <p:sldId id="314" r:id="rId40"/>
    <p:sldId id="310" r:id="rId41"/>
    <p:sldId id="308" r:id="rId42"/>
    <p:sldId id="293" r:id="rId43"/>
    <p:sldId id="294" r:id="rId44"/>
    <p:sldId id="296" r:id="rId45"/>
    <p:sldId id="297" r:id="rId46"/>
    <p:sldId id="298" r:id="rId47"/>
    <p:sldId id="309" r:id="rId48"/>
    <p:sldId id="299" r:id="rId49"/>
    <p:sldId id="300" r:id="rId50"/>
    <p:sldId id="301" r:id="rId51"/>
    <p:sldId id="302" r:id="rId52"/>
    <p:sldId id="303" r:id="rId53"/>
    <p:sldId id="304" r:id="rId54"/>
    <p:sldId id="305" r:id="rId55"/>
    <p:sldId id="306" r:id="rId56"/>
    <p:sldId id="307" r:id="rId5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853" autoAdjust="0"/>
    <p:restoredTop sz="94182" autoAdjust="0"/>
  </p:normalViewPr>
  <p:slideViewPr>
    <p:cSldViewPr snapToGrid="0">
      <p:cViewPr varScale="1">
        <p:scale>
          <a:sx n="69" d="100"/>
          <a:sy n="69" d="100"/>
        </p:scale>
        <p:origin x="-786"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_rels/data9.xml.rels><?xml version="1.0" encoding="UTF-8" standalone="yes"?>
<Relationships xmlns="http://schemas.openxmlformats.org/package/2006/relationships"><Relationship Id="rId2" Type="http://schemas.microsoft.com/office/2007/relationships/hdphoto" Target="../media/hdphoto29.wdp"/><Relationship Id="rId1" Type="http://schemas.openxmlformats.org/officeDocument/2006/relationships/image" Target="../media/image37.png"/></Relationships>
</file>

<file path=ppt/diagrams/_rels/drawing9.xml.rels><?xml version="1.0" encoding="UTF-8" standalone="yes"?>
<Relationships xmlns="http://schemas.openxmlformats.org/package/2006/relationships"><Relationship Id="rId2" Type="http://schemas.microsoft.com/office/2007/relationships/hdphoto" Target="../media/hdphoto29.wdp"/><Relationship Id="rId1" Type="http://schemas.openxmlformats.org/officeDocument/2006/relationships/image" Target="../media/image301.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061CA7-E57D-44FC-80B5-D4BFC1A64979}" type="doc">
      <dgm:prSet loTypeId="urn:microsoft.com/office/officeart/2005/8/layout/radial4" loCatId="relationship" qsTypeId="urn:microsoft.com/office/officeart/2005/8/quickstyle/3d1" qsCatId="3D" csTypeId="urn:microsoft.com/office/officeart/2005/8/colors/accent1_3" csCatId="accent1" phldr="1"/>
      <dgm:spPr/>
      <dgm:t>
        <a:bodyPr/>
        <a:lstStyle/>
        <a:p>
          <a:endParaRPr lang="es-ES"/>
        </a:p>
      </dgm:t>
    </dgm:pt>
    <dgm:pt modelId="{363A2AA0-7BD5-458E-B5E5-65EF82174CC9}">
      <dgm:prSet phldrT="[Texto]" custT="1"/>
      <dgm:spPr/>
      <dgm:t>
        <a:bodyPr/>
        <a:lstStyle/>
        <a:p>
          <a:r>
            <a:rPr lang="es-ES" sz="2800" dirty="0" smtClean="0">
              <a:latin typeface="Times New Roman" panose="02020603050405020304" pitchFamily="18" charset="0"/>
              <a:cs typeface="Times New Roman" panose="02020603050405020304" pitchFamily="18" charset="0"/>
            </a:rPr>
            <a:t>ÍNDICE TEMÁTICO</a:t>
          </a:r>
          <a:endParaRPr lang="es-ES" sz="2800" dirty="0">
            <a:latin typeface="Times New Roman" panose="02020603050405020304" pitchFamily="18" charset="0"/>
            <a:cs typeface="Times New Roman" panose="02020603050405020304" pitchFamily="18" charset="0"/>
          </a:endParaRPr>
        </a:p>
      </dgm:t>
    </dgm:pt>
    <dgm:pt modelId="{DBFA9438-9271-4092-8CB4-10FFEC0701DB}" type="parTrans" cxnId="{5C52DC19-BAE9-461C-9D04-F705836EFABA}">
      <dgm:prSet/>
      <dgm:spPr/>
      <dgm:t>
        <a:bodyPr/>
        <a:lstStyle/>
        <a:p>
          <a:endParaRPr lang="es-ES">
            <a:latin typeface="Times New Roman" panose="02020603050405020304" pitchFamily="18" charset="0"/>
            <a:cs typeface="Times New Roman" panose="02020603050405020304" pitchFamily="18" charset="0"/>
          </a:endParaRPr>
        </a:p>
      </dgm:t>
    </dgm:pt>
    <dgm:pt modelId="{B49D2257-AFBD-4779-8C23-226AD67312A4}" type="sibTrans" cxnId="{5C52DC19-BAE9-461C-9D04-F705836EFABA}">
      <dgm:prSet/>
      <dgm:spPr/>
      <dgm:t>
        <a:bodyPr/>
        <a:lstStyle/>
        <a:p>
          <a:endParaRPr lang="es-ES">
            <a:latin typeface="Times New Roman" panose="02020603050405020304" pitchFamily="18" charset="0"/>
            <a:cs typeface="Times New Roman" panose="02020603050405020304" pitchFamily="18" charset="0"/>
          </a:endParaRPr>
        </a:p>
      </dgm:t>
    </dgm:pt>
    <dgm:pt modelId="{F2BF8625-1572-46D5-BB17-200FD9B47C9C}">
      <dgm:prSet phldrT="[Texto]" custT="1"/>
      <dgm:spPr/>
      <dgm:t>
        <a:bodyPr/>
        <a:lstStyle/>
        <a:p>
          <a:r>
            <a:rPr lang="es-ES" sz="2000" dirty="0" smtClean="0">
              <a:latin typeface="Times New Roman" panose="02020603050405020304" pitchFamily="18" charset="0"/>
              <a:cs typeface="Times New Roman" panose="02020603050405020304" pitchFamily="18" charset="0"/>
            </a:rPr>
            <a:t>1- INTRODUCCIÓN</a:t>
          </a:r>
          <a:endParaRPr lang="es-ES" sz="2000" dirty="0">
            <a:latin typeface="Times New Roman" panose="02020603050405020304" pitchFamily="18" charset="0"/>
            <a:cs typeface="Times New Roman" panose="02020603050405020304" pitchFamily="18" charset="0"/>
          </a:endParaRPr>
        </a:p>
      </dgm:t>
    </dgm:pt>
    <dgm:pt modelId="{5CCE890A-1183-41B1-B8FF-94517CD2CE58}" type="parTrans" cxnId="{D4037CD6-3EEC-4A9F-B428-6D440ADBBA20}">
      <dgm:prSet/>
      <dgm:spPr/>
      <dgm:t>
        <a:bodyPr/>
        <a:lstStyle/>
        <a:p>
          <a:endParaRPr lang="es-ES">
            <a:latin typeface="Times New Roman" panose="02020603050405020304" pitchFamily="18" charset="0"/>
            <a:cs typeface="Times New Roman" panose="02020603050405020304" pitchFamily="18" charset="0"/>
          </a:endParaRPr>
        </a:p>
      </dgm:t>
    </dgm:pt>
    <dgm:pt modelId="{4C77F06E-430E-4D8E-B025-79043D5DC00F}" type="sibTrans" cxnId="{D4037CD6-3EEC-4A9F-B428-6D440ADBBA20}">
      <dgm:prSet/>
      <dgm:spPr/>
      <dgm:t>
        <a:bodyPr/>
        <a:lstStyle/>
        <a:p>
          <a:endParaRPr lang="es-ES">
            <a:latin typeface="Times New Roman" panose="02020603050405020304" pitchFamily="18" charset="0"/>
            <a:cs typeface="Times New Roman" panose="02020603050405020304" pitchFamily="18" charset="0"/>
          </a:endParaRPr>
        </a:p>
      </dgm:t>
    </dgm:pt>
    <dgm:pt modelId="{14A58129-226C-416E-8BFF-440178997434}">
      <dgm:prSet phldrT="[Texto]" custT="1"/>
      <dgm:spPr/>
      <dgm:t>
        <a:bodyPr/>
        <a:lstStyle/>
        <a:p>
          <a:r>
            <a:rPr lang="es-ES" sz="2000" dirty="0" smtClean="0">
              <a:latin typeface="Times New Roman" panose="02020603050405020304" pitchFamily="18" charset="0"/>
              <a:cs typeface="Times New Roman" panose="02020603050405020304" pitchFamily="18" charset="0"/>
            </a:rPr>
            <a:t>2- MARCO CONCEPTUAL, NORMATIVO E INSTITUCIONAL </a:t>
          </a:r>
          <a:endParaRPr lang="es-ES" sz="2000" dirty="0">
            <a:latin typeface="Times New Roman" panose="02020603050405020304" pitchFamily="18" charset="0"/>
            <a:cs typeface="Times New Roman" panose="02020603050405020304" pitchFamily="18" charset="0"/>
          </a:endParaRPr>
        </a:p>
      </dgm:t>
    </dgm:pt>
    <dgm:pt modelId="{BBFD16B7-358C-4805-981D-462B35F0B202}" type="parTrans" cxnId="{33DC7E0A-E097-459B-B6EB-1341E6122F83}">
      <dgm:prSet/>
      <dgm:spPr/>
      <dgm:t>
        <a:bodyPr/>
        <a:lstStyle/>
        <a:p>
          <a:endParaRPr lang="es-ES">
            <a:latin typeface="Times New Roman" panose="02020603050405020304" pitchFamily="18" charset="0"/>
            <a:cs typeface="Times New Roman" panose="02020603050405020304" pitchFamily="18" charset="0"/>
          </a:endParaRPr>
        </a:p>
      </dgm:t>
    </dgm:pt>
    <dgm:pt modelId="{4B4FD604-889A-434E-9A6C-7690F00C9184}" type="sibTrans" cxnId="{33DC7E0A-E097-459B-B6EB-1341E6122F83}">
      <dgm:prSet/>
      <dgm:spPr/>
      <dgm:t>
        <a:bodyPr/>
        <a:lstStyle/>
        <a:p>
          <a:endParaRPr lang="es-ES">
            <a:latin typeface="Times New Roman" panose="02020603050405020304" pitchFamily="18" charset="0"/>
            <a:cs typeface="Times New Roman" panose="02020603050405020304" pitchFamily="18" charset="0"/>
          </a:endParaRPr>
        </a:p>
      </dgm:t>
    </dgm:pt>
    <dgm:pt modelId="{EE08B0C7-2806-406E-AFD0-D8031DAF8AAE}">
      <dgm:prSet phldrT="[Texto]" custT="1"/>
      <dgm:spPr/>
      <dgm:t>
        <a:bodyPr/>
        <a:lstStyle/>
        <a:p>
          <a:r>
            <a:rPr lang="es-ES" sz="2000" dirty="0" smtClean="0">
              <a:latin typeface="Times New Roman" panose="02020603050405020304" pitchFamily="18" charset="0"/>
              <a:cs typeface="Times New Roman" panose="02020603050405020304" pitchFamily="18" charset="0"/>
            </a:rPr>
            <a:t>3- MARCO ORGÁNICO Y METODOLÓGICO DE APLICACIÓN</a:t>
          </a:r>
          <a:endParaRPr lang="es-ES" sz="2000" dirty="0">
            <a:latin typeface="Times New Roman" panose="02020603050405020304" pitchFamily="18" charset="0"/>
            <a:cs typeface="Times New Roman" panose="02020603050405020304" pitchFamily="18" charset="0"/>
          </a:endParaRPr>
        </a:p>
      </dgm:t>
    </dgm:pt>
    <dgm:pt modelId="{91D24FD7-ED76-4D0A-B70D-7615BAF3ACBC}" type="parTrans" cxnId="{7FE4555D-77CB-4526-B998-7F77566D9FC2}">
      <dgm:prSet/>
      <dgm:spPr/>
      <dgm:t>
        <a:bodyPr/>
        <a:lstStyle/>
        <a:p>
          <a:endParaRPr lang="es-ES">
            <a:latin typeface="Times New Roman" panose="02020603050405020304" pitchFamily="18" charset="0"/>
            <a:cs typeface="Times New Roman" panose="02020603050405020304" pitchFamily="18" charset="0"/>
          </a:endParaRPr>
        </a:p>
      </dgm:t>
    </dgm:pt>
    <dgm:pt modelId="{5686DA63-9980-4363-ACE5-F084C49FBECE}" type="sibTrans" cxnId="{7FE4555D-77CB-4526-B998-7F77566D9FC2}">
      <dgm:prSet/>
      <dgm:spPr/>
      <dgm:t>
        <a:bodyPr/>
        <a:lstStyle/>
        <a:p>
          <a:endParaRPr lang="es-ES">
            <a:latin typeface="Times New Roman" panose="02020603050405020304" pitchFamily="18" charset="0"/>
            <a:cs typeface="Times New Roman" panose="02020603050405020304" pitchFamily="18" charset="0"/>
          </a:endParaRPr>
        </a:p>
      </dgm:t>
    </dgm:pt>
    <dgm:pt modelId="{8EEA4619-7809-4041-9B9A-45829CFB6270}">
      <dgm:prSet custT="1"/>
      <dgm:spPr/>
      <dgm:t>
        <a:bodyPr/>
        <a:lstStyle/>
        <a:p>
          <a:r>
            <a:rPr lang="es-ES" sz="2000" dirty="0" smtClean="0">
              <a:latin typeface="Times New Roman" panose="02020603050405020304" pitchFamily="18" charset="0"/>
              <a:cs typeface="Times New Roman" panose="02020603050405020304" pitchFamily="18" charset="0"/>
            </a:rPr>
            <a:t>4-FUENTES</a:t>
          </a:r>
          <a:endParaRPr lang="es-ES" sz="2000" dirty="0">
            <a:latin typeface="Times New Roman" panose="02020603050405020304" pitchFamily="18" charset="0"/>
            <a:cs typeface="Times New Roman" panose="02020603050405020304" pitchFamily="18" charset="0"/>
          </a:endParaRPr>
        </a:p>
      </dgm:t>
    </dgm:pt>
    <dgm:pt modelId="{5DFB57E0-E19E-4F45-91E5-A2C12E19C3CF}" type="parTrans" cxnId="{FD18D440-8749-4F76-9DD9-1D8764803BE2}">
      <dgm:prSet/>
      <dgm:spPr/>
      <dgm:t>
        <a:bodyPr/>
        <a:lstStyle/>
        <a:p>
          <a:endParaRPr lang="es-ES">
            <a:latin typeface="Times New Roman" panose="02020603050405020304" pitchFamily="18" charset="0"/>
            <a:cs typeface="Times New Roman" panose="02020603050405020304" pitchFamily="18" charset="0"/>
          </a:endParaRPr>
        </a:p>
      </dgm:t>
    </dgm:pt>
    <dgm:pt modelId="{825D481F-E1B4-408A-978C-1FB544A0BD6D}" type="sibTrans" cxnId="{FD18D440-8749-4F76-9DD9-1D8764803BE2}">
      <dgm:prSet/>
      <dgm:spPr/>
      <dgm:t>
        <a:bodyPr/>
        <a:lstStyle/>
        <a:p>
          <a:endParaRPr lang="es-ES">
            <a:latin typeface="Times New Roman" panose="02020603050405020304" pitchFamily="18" charset="0"/>
            <a:cs typeface="Times New Roman" panose="02020603050405020304" pitchFamily="18" charset="0"/>
          </a:endParaRPr>
        </a:p>
      </dgm:t>
    </dgm:pt>
    <dgm:pt modelId="{30242140-E4E3-4831-82F5-8BC7747A6C1C}" type="pres">
      <dgm:prSet presAssocID="{EC061CA7-E57D-44FC-80B5-D4BFC1A64979}" presName="cycle" presStyleCnt="0">
        <dgm:presLayoutVars>
          <dgm:chMax val="1"/>
          <dgm:dir/>
          <dgm:animLvl val="ctr"/>
          <dgm:resizeHandles val="exact"/>
        </dgm:presLayoutVars>
      </dgm:prSet>
      <dgm:spPr/>
      <dgm:t>
        <a:bodyPr/>
        <a:lstStyle/>
        <a:p>
          <a:endParaRPr lang="es-ES"/>
        </a:p>
      </dgm:t>
    </dgm:pt>
    <dgm:pt modelId="{97882A45-34CA-4C4E-BEA5-8F2FDDB9EFB9}" type="pres">
      <dgm:prSet presAssocID="{363A2AA0-7BD5-458E-B5E5-65EF82174CC9}" presName="centerShape" presStyleLbl="node0" presStyleIdx="0" presStyleCnt="1" custScaleX="110208" custScaleY="104936"/>
      <dgm:spPr/>
      <dgm:t>
        <a:bodyPr/>
        <a:lstStyle/>
        <a:p>
          <a:endParaRPr lang="es-ES"/>
        </a:p>
      </dgm:t>
    </dgm:pt>
    <dgm:pt modelId="{62CA716B-8BA4-4265-A944-B17D66882484}" type="pres">
      <dgm:prSet presAssocID="{5CCE890A-1183-41B1-B8FF-94517CD2CE58}" presName="parTrans" presStyleLbl="bgSibTrans2D1" presStyleIdx="0" presStyleCnt="4"/>
      <dgm:spPr/>
      <dgm:t>
        <a:bodyPr/>
        <a:lstStyle/>
        <a:p>
          <a:endParaRPr lang="es-ES"/>
        </a:p>
      </dgm:t>
    </dgm:pt>
    <dgm:pt modelId="{DB42F7E1-F0A6-4847-B17B-FF75E4696250}" type="pres">
      <dgm:prSet presAssocID="{F2BF8625-1572-46D5-BB17-200FD9B47C9C}" presName="node" presStyleLbl="node1" presStyleIdx="0" presStyleCnt="4" custScaleX="121238" custRadScaleRad="116268" custRadScaleInc="-8161">
        <dgm:presLayoutVars>
          <dgm:bulletEnabled val="1"/>
        </dgm:presLayoutVars>
      </dgm:prSet>
      <dgm:spPr/>
      <dgm:t>
        <a:bodyPr/>
        <a:lstStyle/>
        <a:p>
          <a:endParaRPr lang="es-ES"/>
        </a:p>
      </dgm:t>
    </dgm:pt>
    <dgm:pt modelId="{404A61B3-A0CD-48E6-9E85-D0FE89DFA310}" type="pres">
      <dgm:prSet presAssocID="{BBFD16B7-358C-4805-981D-462B35F0B202}" presName="parTrans" presStyleLbl="bgSibTrans2D1" presStyleIdx="1" presStyleCnt="4"/>
      <dgm:spPr/>
      <dgm:t>
        <a:bodyPr/>
        <a:lstStyle/>
        <a:p>
          <a:endParaRPr lang="es-ES"/>
        </a:p>
      </dgm:t>
    </dgm:pt>
    <dgm:pt modelId="{E9540543-9075-4682-BE25-C8767EB5AFCF}" type="pres">
      <dgm:prSet presAssocID="{14A58129-226C-416E-8BFF-440178997434}" presName="node" presStyleLbl="node1" presStyleIdx="1" presStyleCnt="4" custScaleX="111186" custRadScaleRad="102313" custRadScaleInc="-8346">
        <dgm:presLayoutVars>
          <dgm:bulletEnabled val="1"/>
        </dgm:presLayoutVars>
      </dgm:prSet>
      <dgm:spPr/>
      <dgm:t>
        <a:bodyPr/>
        <a:lstStyle/>
        <a:p>
          <a:endParaRPr lang="es-ES"/>
        </a:p>
      </dgm:t>
    </dgm:pt>
    <dgm:pt modelId="{FED52001-8416-4132-BD97-99182E271D55}" type="pres">
      <dgm:prSet presAssocID="{91D24FD7-ED76-4D0A-B70D-7615BAF3ACBC}" presName="parTrans" presStyleLbl="bgSibTrans2D1" presStyleIdx="2" presStyleCnt="4"/>
      <dgm:spPr/>
      <dgm:t>
        <a:bodyPr/>
        <a:lstStyle/>
        <a:p>
          <a:endParaRPr lang="es-ES"/>
        </a:p>
      </dgm:t>
    </dgm:pt>
    <dgm:pt modelId="{24D98EB5-FA45-43A7-B183-C72BB808F7F0}" type="pres">
      <dgm:prSet presAssocID="{EE08B0C7-2806-406E-AFD0-D8031DAF8AAE}" presName="node" presStyleLbl="node1" presStyleIdx="2" presStyleCnt="4" custScaleX="115721" custRadScaleRad="101993" custRadScaleInc="5878">
        <dgm:presLayoutVars>
          <dgm:bulletEnabled val="1"/>
        </dgm:presLayoutVars>
      </dgm:prSet>
      <dgm:spPr/>
      <dgm:t>
        <a:bodyPr/>
        <a:lstStyle/>
        <a:p>
          <a:endParaRPr lang="es-ES"/>
        </a:p>
      </dgm:t>
    </dgm:pt>
    <dgm:pt modelId="{E2D16296-C5BC-4210-B0EA-EBDBC86D7955}" type="pres">
      <dgm:prSet presAssocID="{5DFB57E0-E19E-4F45-91E5-A2C12E19C3CF}" presName="parTrans" presStyleLbl="bgSibTrans2D1" presStyleIdx="3" presStyleCnt="4"/>
      <dgm:spPr/>
      <dgm:t>
        <a:bodyPr/>
        <a:lstStyle/>
        <a:p>
          <a:endParaRPr lang="es-ES"/>
        </a:p>
      </dgm:t>
    </dgm:pt>
    <dgm:pt modelId="{56C54997-35B2-4F2C-836D-186F33836691}" type="pres">
      <dgm:prSet presAssocID="{8EEA4619-7809-4041-9B9A-45829CFB6270}" presName="node" presStyleLbl="node1" presStyleIdx="3" presStyleCnt="4" custScaleX="123321" custRadScaleRad="114468" custRadScaleInc="4293">
        <dgm:presLayoutVars>
          <dgm:bulletEnabled val="1"/>
        </dgm:presLayoutVars>
      </dgm:prSet>
      <dgm:spPr/>
      <dgm:t>
        <a:bodyPr/>
        <a:lstStyle/>
        <a:p>
          <a:endParaRPr lang="es-ES"/>
        </a:p>
      </dgm:t>
    </dgm:pt>
  </dgm:ptLst>
  <dgm:cxnLst>
    <dgm:cxn modelId="{4969DD37-D5C4-4ED7-B831-229ACD36F209}" type="presOf" srcId="{BBFD16B7-358C-4805-981D-462B35F0B202}" destId="{404A61B3-A0CD-48E6-9E85-D0FE89DFA310}" srcOrd="0" destOrd="0" presId="urn:microsoft.com/office/officeart/2005/8/layout/radial4"/>
    <dgm:cxn modelId="{5BBEBC09-B9AF-4B68-A3DF-DFE2931FB9E1}" type="presOf" srcId="{5DFB57E0-E19E-4F45-91E5-A2C12E19C3CF}" destId="{E2D16296-C5BC-4210-B0EA-EBDBC86D7955}" srcOrd="0" destOrd="0" presId="urn:microsoft.com/office/officeart/2005/8/layout/radial4"/>
    <dgm:cxn modelId="{870625D9-7C33-4839-BD7A-7692CF9C27A5}" type="presOf" srcId="{91D24FD7-ED76-4D0A-B70D-7615BAF3ACBC}" destId="{FED52001-8416-4132-BD97-99182E271D55}" srcOrd="0" destOrd="0" presId="urn:microsoft.com/office/officeart/2005/8/layout/radial4"/>
    <dgm:cxn modelId="{82F11AFB-86CD-4122-BDBF-6530C7E13A6F}" type="presOf" srcId="{EE08B0C7-2806-406E-AFD0-D8031DAF8AAE}" destId="{24D98EB5-FA45-43A7-B183-C72BB808F7F0}" srcOrd="0" destOrd="0" presId="urn:microsoft.com/office/officeart/2005/8/layout/radial4"/>
    <dgm:cxn modelId="{0337E57B-2BA7-4C5A-8F2F-037F5964BCCA}" type="presOf" srcId="{EC061CA7-E57D-44FC-80B5-D4BFC1A64979}" destId="{30242140-E4E3-4831-82F5-8BC7747A6C1C}" srcOrd="0" destOrd="0" presId="urn:microsoft.com/office/officeart/2005/8/layout/radial4"/>
    <dgm:cxn modelId="{B3750092-2807-4823-B60D-90E555BD036C}" type="presOf" srcId="{5CCE890A-1183-41B1-B8FF-94517CD2CE58}" destId="{62CA716B-8BA4-4265-A944-B17D66882484}" srcOrd="0" destOrd="0" presId="urn:microsoft.com/office/officeart/2005/8/layout/radial4"/>
    <dgm:cxn modelId="{45AED5F0-8754-4C25-84C5-B89F42BC2396}" type="presOf" srcId="{8EEA4619-7809-4041-9B9A-45829CFB6270}" destId="{56C54997-35B2-4F2C-836D-186F33836691}" srcOrd="0" destOrd="0" presId="urn:microsoft.com/office/officeart/2005/8/layout/radial4"/>
    <dgm:cxn modelId="{7FE4555D-77CB-4526-B998-7F77566D9FC2}" srcId="{363A2AA0-7BD5-458E-B5E5-65EF82174CC9}" destId="{EE08B0C7-2806-406E-AFD0-D8031DAF8AAE}" srcOrd="2" destOrd="0" parTransId="{91D24FD7-ED76-4D0A-B70D-7615BAF3ACBC}" sibTransId="{5686DA63-9980-4363-ACE5-F084C49FBECE}"/>
    <dgm:cxn modelId="{D4037CD6-3EEC-4A9F-B428-6D440ADBBA20}" srcId="{363A2AA0-7BD5-458E-B5E5-65EF82174CC9}" destId="{F2BF8625-1572-46D5-BB17-200FD9B47C9C}" srcOrd="0" destOrd="0" parTransId="{5CCE890A-1183-41B1-B8FF-94517CD2CE58}" sibTransId="{4C77F06E-430E-4D8E-B025-79043D5DC00F}"/>
    <dgm:cxn modelId="{82D58D1B-C496-4DF4-808F-EC93B59BC247}" type="presOf" srcId="{F2BF8625-1572-46D5-BB17-200FD9B47C9C}" destId="{DB42F7E1-F0A6-4847-B17B-FF75E4696250}" srcOrd="0" destOrd="0" presId="urn:microsoft.com/office/officeart/2005/8/layout/radial4"/>
    <dgm:cxn modelId="{69E7CF72-F508-4FD7-8644-889CFA91236B}" type="presOf" srcId="{14A58129-226C-416E-8BFF-440178997434}" destId="{E9540543-9075-4682-BE25-C8767EB5AFCF}" srcOrd="0" destOrd="0" presId="urn:microsoft.com/office/officeart/2005/8/layout/radial4"/>
    <dgm:cxn modelId="{33DC7E0A-E097-459B-B6EB-1341E6122F83}" srcId="{363A2AA0-7BD5-458E-B5E5-65EF82174CC9}" destId="{14A58129-226C-416E-8BFF-440178997434}" srcOrd="1" destOrd="0" parTransId="{BBFD16B7-358C-4805-981D-462B35F0B202}" sibTransId="{4B4FD604-889A-434E-9A6C-7690F00C9184}"/>
    <dgm:cxn modelId="{FD18D440-8749-4F76-9DD9-1D8764803BE2}" srcId="{363A2AA0-7BD5-458E-B5E5-65EF82174CC9}" destId="{8EEA4619-7809-4041-9B9A-45829CFB6270}" srcOrd="3" destOrd="0" parTransId="{5DFB57E0-E19E-4F45-91E5-A2C12E19C3CF}" sibTransId="{825D481F-E1B4-408A-978C-1FB544A0BD6D}"/>
    <dgm:cxn modelId="{5C52DC19-BAE9-461C-9D04-F705836EFABA}" srcId="{EC061CA7-E57D-44FC-80B5-D4BFC1A64979}" destId="{363A2AA0-7BD5-458E-B5E5-65EF82174CC9}" srcOrd="0" destOrd="0" parTransId="{DBFA9438-9271-4092-8CB4-10FFEC0701DB}" sibTransId="{B49D2257-AFBD-4779-8C23-226AD67312A4}"/>
    <dgm:cxn modelId="{214C3F8F-3EA8-432C-A308-1389E1C474F4}" type="presOf" srcId="{363A2AA0-7BD5-458E-B5E5-65EF82174CC9}" destId="{97882A45-34CA-4C4E-BEA5-8F2FDDB9EFB9}" srcOrd="0" destOrd="0" presId="urn:microsoft.com/office/officeart/2005/8/layout/radial4"/>
    <dgm:cxn modelId="{C72310B0-EAA4-4C2F-AFB1-AD0185ED8A33}" type="presParOf" srcId="{30242140-E4E3-4831-82F5-8BC7747A6C1C}" destId="{97882A45-34CA-4C4E-BEA5-8F2FDDB9EFB9}" srcOrd="0" destOrd="0" presId="urn:microsoft.com/office/officeart/2005/8/layout/radial4"/>
    <dgm:cxn modelId="{B950DD43-0D1A-47EB-89D6-DE9391C862C9}" type="presParOf" srcId="{30242140-E4E3-4831-82F5-8BC7747A6C1C}" destId="{62CA716B-8BA4-4265-A944-B17D66882484}" srcOrd="1" destOrd="0" presId="urn:microsoft.com/office/officeart/2005/8/layout/radial4"/>
    <dgm:cxn modelId="{71781ABF-DA86-4DCB-81E1-2FED7855925A}" type="presParOf" srcId="{30242140-E4E3-4831-82F5-8BC7747A6C1C}" destId="{DB42F7E1-F0A6-4847-B17B-FF75E4696250}" srcOrd="2" destOrd="0" presId="urn:microsoft.com/office/officeart/2005/8/layout/radial4"/>
    <dgm:cxn modelId="{5C385534-0C19-4591-8DD5-EE6158F1E305}" type="presParOf" srcId="{30242140-E4E3-4831-82F5-8BC7747A6C1C}" destId="{404A61B3-A0CD-48E6-9E85-D0FE89DFA310}" srcOrd="3" destOrd="0" presId="urn:microsoft.com/office/officeart/2005/8/layout/radial4"/>
    <dgm:cxn modelId="{5CB810A9-1F38-4637-A7F7-5B656020EA7D}" type="presParOf" srcId="{30242140-E4E3-4831-82F5-8BC7747A6C1C}" destId="{E9540543-9075-4682-BE25-C8767EB5AFCF}" srcOrd="4" destOrd="0" presId="urn:microsoft.com/office/officeart/2005/8/layout/radial4"/>
    <dgm:cxn modelId="{E51DCC14-71A9-44BC-BE9F-CEF2ACCECCCC}" type="presParOf" srcId="{30242140-E4E3-4831-82F5-8BC7747A6C1C}" destId="{FED52001-8416-4132-BD97-99182E271D55}" srcOrd="5" destOrd="0" presId="urn:microsoft.com/office/officeart/2005/8/layout/radial4"/>
    <dgm:cxn modelId="{0B89032F-8D65-41A2-BDB6-D8B5F45AEA98}" type="presParOf" srcId="{30242140-E4E3-4831-82F5-8BC7747A6C1C}" destId="{24D98EB5-FA45-43A7-B183-C72BB808F7F0}" srcOrd="6" destOrd="0" presId="urn:microsoft.com/office/officeart/2005/8/layout/radial4"/>
    <dgm:cxn modelId="{3D0490F4-19B9-42CD-8384-9BBE04505036}" type="presParOf" srcId="{30242140-E4E3-4831-82F5-8BC7747A6C1C}" destId="{E2D16296-C5BC-4210-B0EA-EBDBC86D7955}" srcOrd="7" destOrd="0" presId="urn:microsoft.com/office/officeart/2005/8/layout/radial4"/>
    <dgm:cxn modelId="{ED63EC11-23C0-49A5-8F79-12B0A46709CF}" type="presParOf" srcId="{30242140-E4E3-4831-82F5-8BC7747A6C1C}" destId="{56C54997-35B2-4F2C-836D-186F33836691}" srcOrd="8" destOrd="0" presId="urn:microsoft.com/office/officeart/2005/8/layout/radial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D629C9-9895-49C6-9230-E9F7DFF4FFA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0E9DA472-C549-4EF8-BE51-95D5727F6738}">
      <dgm:prSet phldrT="[Texto]" custT="1"/>
      <dgm:spPr/>
      <dgm:t>
        <a:bodyPr/>
        <a:lstStyle/>
        <a:p>
          <a:r>
            <a:rPr lang="es-ES" sz="1400" b="0" i="0" u="none" dirty="0" smtClean="0">
              <a:effectLst>
                <a:glow rad="63500">
                  <a:schemeClr val="accent3">
                    <a:satMod val="175000"/>
                    <a:alpha val="40000"/>
                  </a:schemeClr>
                </a:glow>
              </a:effectLst>
            </a:rPr>
            <a:t>PLAN DE RENDICIÓN DE CUENTAS AL CIUDADANO DE LA DIRECCIÓN NACIONAL DE ADUANAS</a:t>
          </a:r>
        </a:p>
      </dgm:t>
    </dgm:pt>
    <dgm:pt modelId="{3D9E3AC4-C4DF-4EF8-B634-3CF3EDDA55AA}" type="parTrans" cxnId="{695DFAF1-EF44-4635-A4EC-8B798BBAC83C}">
      <dgm:prSet/>
      <dgm:spPr/>
      <dgm:t>
        <a:bodyPr/>
        <a:lstStyle/>
        <a:p>
          <a:endParaRPr lang="es-ES"/>
        </a:p>
      </dgm:t>
    </dgm:pt>
    <dgm:pt modelId="{B5862A54-5616-4D80-BD47-02B849946537}" type="sibTrans" cxnId="{695DFAF1-EF44-4635-A4EC-8B798BBAC83C}">
      <dgm:prSet/>
      <dgm:spPr/>
      <dgm:t>
        <a:bodyPr/>
        <a:lstStyle/>
        <a:p>
          <a:endParaRPr lang="es-ES"/>
        </a:p>
      </dgm:t>
    </dgm:pt>
    <dgm:pt modelId="{4F8BAA0D-EB85-4442-A3D2-E7C2D6438777}">
      <dgm:prSet/>
      <dgm:spPr/>
      <dgm:t>
        <a:bodyPr/>
        <a:lstStyle/>
        <a:p>
          <a:r>
            <a:rPr lang="es-ES" b="0" i="0" u="none" dirty="0" smtClean="0">
              <a:latin typeface="Times New Roman" panose="02020603050405020304" pitchFamily="18" charset="0"/>
              <a:cs typeface="Times New Roman" panose="02020603050405020304" pitchFamily="18" charset="0"/>
            </a:rPr>
            <a:t>Preparación Institucional.</a:t>
          </a:r>
          <a:endParaRPr lang="es-ES" b="0" i="0" u="none" dirty="0">
            <a:latin typeface="Times New Roman" panose="02020603050405020304" pitchFamily="18" charset="0"/>
            <a:cs typeface="Times New Roman" panose="02020603050405020304" pitchFamily="18" charset="0"/>
          </a:endParaRPr>
        </a:p>
      </dgm:t>
    </dgm:pt>
    <dgm:pt modelId="{C8F07558-8789-4D9D-8E32-A39EA8634DEA}" type="parTrans" cxnId="{0E6E0642-F108-42E5-8E3B-4AE0A278AE65}">
      <dgm:prSet/>
      <dgm:spPr/>
      <dgm:t>
        <a:bodyPr/>
        <a:lstStyle/>
        <a:p>
          <a:endParaRPr lang="es-ES"/>
        </a:p>
      </dgm:t>
    </dgm:pt>
    <dgm:pt modelId="{E87AC65E-75A0-4176-BCBE-25A5F9B353F8}" type="sibTrans" cxnId="{0E6E0642-F108-42E5-8E3B-4AE0A278AE65}">
      <dgm:prSet/>
      <dgm:spPr/>
      <dgm:t>
        <a:bodyPr/>
        <a:lstStyle/>
        <a:p>
          <a:endParaRPr lang="es-ES"/>
        </a:p>
      </dgm:t>
    </dgm:pt>
    <dgm:pt modelId="{D9426E31-A06B-4C07-B7F0-AE6A7087BDCE}">
      <dgm:prSet/>
      <dgm:spPr/>
      <dgm:t>
        <a:bodyPr/>
        <a:lstStyle/>
        <a:p>
          <a:r>
            <a:rPr lang="es-ES" b="0" i="0" u="none" smtClean="0">
              <a:latin typeface="Times New Roman" panose="02020603050405020304" pitchFamily="18" charset="0"/>
              <a:cs typeface="Times New Roman" panose="02020603050405020304" pitchFamily="18" charset="0"/>
            </a:rPr>
            <a:t>Definición del Plan de Rendición de Cuentas al Ciudadano</a:t>
          </a:r>
          <a:endParaRPr lang="es-ES" b="0" i="0" u="none">
            <a:latin typeface="Times New Roman" panose="02020603050405020304" pitchFamily="18" charset="0"/>
            <a:cs typeface="Times New Roman" panose="02020603050405020304" pitchFamily="18" charset="0"/>
          </a:endParaRPr>
        </a:p>
      </dgm:t>
    </dgm:pt>
    <dgm:pt modelId="{6B91F0B0-2C63-4C41-905F-D09C0278E5A0}" type="parTrans" cxnId="{0764D3DF-E271-4BA3-9AA0-E585BA9970B5}">
      <dgm:prSet/>
      <dgm:spPr/>
      <dgm:t>
        <a:bodyPr/>
        <a:lstStyle/>
        <a:p>
          <a:endParaRPr lang="es-ES"/>
        </a:p>
      </dgm:t>
    </dgm:pt>
    <dgm:pt modelId="{1857DFA4-F7DD-47B5-ACEC-3BD39CB49571}" type="sibTrans" cxnId="{0764D3DF-E271-4BA3-9AA0-E585BA9970B5}">
      <dgm:prSet/>
      <dgm:spPr/>
      <dgm:t>
        <a:bodyPr/>
        <a:lstStyle/>
        <a:p>
          <a:endParaRPr lang="es-ES"/>
        </a:p>
      </dgm:t>
    </dgm:pt>
    <dgm:pt modelId="{2660A6AB-38D4-463E-8267-99C27FAC8667}">
      <dgm:prSet/>
      <dgm:spPr/>
      <dgm:t>
        <a:bodyPr/>
        <a:lstStyle/>
        <a:p>
          <a:r>
            <a:rPr lang="es-ES" b="0" i="0" u="none" smtClean="0">
              <a:latin typeface="Times New Roman" panose="02020603050405020304" pitchFamily="18" charset="0"/>
              <a:cs typeface="Times New Roman" panose="02020603050405020304" pitchFamily="18" charset="0"/>
            </a:rPr>
            <a:t>Informes de avances en la Rendición de Cuentas al Ciudadano </a:t>
          </a:r>
          <a:endParaRPr lang="es-ES" b="0" i="0" u="none">
            <a:latin typeface="Times New Roman" panose="02020603050405020304" pitchFamily="18" charset="0"/>
            <a:cs typeface="Times New Roman" panose="02020603050405020304" pitchFamily="18" charset="0"/>
          </a:endParaRPr>
        </a:p>
      </dgm:t>
    </dgm:pt>
    <dgm:pt modelId="{6A56F3C9-91A1-4690-AA5F-AF9AD5EA9C7C}" type="parTrans" cxnId="{50B92D0F-87A3-4580-9A65-BF50EC60C91A}">
      <dgm:prSet/>
      <dgm:spPr/>
      <dgm:t>
        <a:bodyPr/>
        <a:lstStyle/>
        <a:p>
          <a:endParaRPr lang="es-ES"/>
        </a:p>
      </dgm:t>
    </dgm:pt>
    <dgm:pt modelId="{4F251261-5B28-4DED-8AE0-0E7B4CA83051}" type="sibTrans" cxnId="{50B92D0F-87A3-4580-9A65-BF50EC60C91A}">
      <dgm:prSet/>
      <dgm:spPr/>
      <dgm:t>
        <a:bodyPr/>
        <a:lstStyle/>
        <a:p>
          <a:endParaRPr lang="es-ES"/>
        </a:p>
      </dgm:t>
    </dgm:pt>
    <dgm:pt modelId="{33F2DE65-5F3C-4B22-AB91-25CB58D21183}">
      <dgm:prSet/>
      <dgm:spPr/>
      <dgm:t>
        <a:bodyPr/>
        <a:lstStyle/>
        <a:p>
          <a:r>
            <a:rPr lang="es-ES" b="0" i="0" u="none" smtClean="0">
              <a:latin typeface="Times New Roman" panose="02020603050405020304" pitchFamily="18" charset="0"/>
              <a:cs typeface="Times New Roman" panose="02020603050405020304" pitchFamily="18" charset="0"/>
            </a:rPr>
            <a:t>Realización de los actos/actividades de Rendición de Cuentas al Ciudadano</a:t>
          </a:r>
          <a:endParaRPr lang="es-ES" b="0" i="0" u="none">
            <a:latin typeface="Times New Roman" panose="02020603050405020304" pitchFamily="18" charset="0"/>
            <a:cs typeface="Times New Roman" panose="02020603050405020304" pitchFamily="18" charset="0"/>
          </a:endParaRPr>
        </a:p>
      </dgm:t>
    </dgm:pt>
    <dgm:pt modelId="{A0902721-869D-4385-AACC-B09F81818C7D}" type="parTrans" cxnId="{F4DD5DFE-117B-43E8-8BAE-14AE8981032A}">
      <dgm:prSet/>
      <dgm:spPr/>
      <dgm:t>
        <a:bodyPr/>
        <a:lstStyle/>
        <a:p>
          <a:endParaRPr lang="es-ES"/>
        </a:p>
      </dgm:t>
    </dgm:pt>
    <dgm:pt modelId="{8A364DC1-CA14-48DB-9FAE-0EE96E2EBFB0}" type="sibTrans" cxnId="{F4DD5DFE-117B-43E8-8BAE-14AE8981032A}">
      <dgm:prSet/>
      <dgm:spPr/>
      <dgm:t>
        <a:bodyPr/>
        <a:lstStyle/>
        <a:p>
          <a:endParaRPr lang="es-ES"/>
        </a:p>
      </dgm:t>
    </dgm:pt>
    <dgm:pt modelId="{292177E9-ABB4-4E18-9A2A-B07861BE49DC}" type="pres">
      <dgm:prSet presAssocID="{32D629C9-9895-49C6-9230-E9F7DFF4FFA6}" presName="hierChild1" presStyleCnt="0">
        <dgm:presLayoutVars>
          <dgm:chPref val="1"/>
          <dgm:dir/>
          <dgm:animOne val="branch"/>
          <dgm:animLvl val="lvl"/>
          <dgm:resizeHandles/>
        </dgm:presLayoutVars>
      </dgm:prSet>
      <dgm:spPr/>
      <dgm:t>
        <a:bodyPr/>
        <a:lstStyle/>
        <a:p>
          <a:endParaRPr lang="es-ES"/>
        </a:p>
      </dgm:t>
    </dgm:pt>
    <dgm:pt modelId="{8E020BA5-274E-4FF8-A11A-C9ADA246A69E}" type="pres">
      <dgm:prSet presAssocID="{0E9DA472-C549-4EF8-BE51-95D5727F6738}" presName="hierRoot1" presStyleCnt="0"/>
      <dgm:spPr/>
    </dgm:pt>
    <dgm:pt modelId="{AA0E36CB-3A79-44B1-8A3B-D766DE9C6A7A}" type="pres">
      <dgm:prSet presAssocID="{0E9DA472-C549-4EF8-BE51-95D5727F6738}" presName="composite" presStyleCnt="0"/>
      <dgm:spPr/>
    </dgm:pt>
    <dgm:pt modelId="{DA97179F-AA25-4D3E-B262-1501FC6DEB34}" type="pres">
      <dgm:prSet presAssocID="{0E9DA472-C549-4EF8-BE51-95D5727F6738}" presName="background" presStyleLbl="node0" presStyleIdx="0" presStyleCnt="1"/>
      <dgm:spPr/>
    </dgm:pt>
    <dgm:pt modelId="{5DDCCCBB-D6AC-4FBA-95B2-81AC7EB317CB}" type="pres">
      <dgm:prSet presAssocID="{0E9DA472-C549-4EF8-BE51-95D5727F6738}" presName="text" presStyleLbl="fgAcc0" presStyleIdx="0" presStyleCnt="1" custScaleX="312892" custScaleY="233220" custLinFactNeighborX="-1567" custLinFactNeighborY="-6168">
        <dgm:presLayoutVars>
          <dgm:chPref val="3"/>
        </dgm:presLayoutVars>
      </dgm:prSet>
      <dgm:spPr/>
      <dgm:t>
        <a:bodyPr/>
        <a:lstStyle/>
        <a:p>
          <a:endParaRPr lang="es-ES"/>
        </a:p>
      </dgm:t>
    </dgm:pt>
    <dgm:pt modelId="{F3F14F3E-7266-43A9-BEA9-7B0BB14BB43D}" type="pres">
      <dgm:prSet presAssocID="{0E9DA472-C549-4EF8-BE51-95D5727F6738}" presName="hierChild2" presStyleCnt="0"/>
      <dgm:spPr/>
    </dgm:pt>
    <dgm:pt modelId="{FC6DDBD2-B1A6-40C8-B431-433B5CEF5584}" type="pres">
      <dgm:prSet presAssocID="{C8F07558-8789-4D9D-8E32-A39EA8634DEA}" presName="Name10" presStyleLbl="parChTrans1D2" presStyleIdx="0" presStyleCnt="4"/>
      <dgm:spPr/>
      <dgm:t>
        <a:bodyPr/>
        <a:lstStyle/>
        <a:p>
          <a:endParaRPr lang="es-ES"/>
        </a:p>
      </dgm:t>
    </dgm:pt>
    <dgm:pt modelId="{A2708035-5814-464F-9EA7-B608E89C9CBC}" type="pres">
      <dgm:prSet presAssocID="{4F8BAA0D-EB85-4442-A3D2-E7C2D6438777}" presName="hierRoot2" presStyleCnt="0"/>
      <dgm:spPr/>
    </dgm:pt>
    <dgm:pt modelId="{7899D768-0870-4ECB-98A3-3CFBD0E1EB59}" type="pres">
      <dgm:prSet presAssocID="{4F8BAA0D-EB85-4442-A3D2-E7C2D6438777}" presName="composite2" presStyleCnt="0"/>
      <dgm:spPr/>
    </dgm:pt>
    <dgm:pt modelId="{E1A9405A-E1C8-4D96-9BD8-852DCD63EADE}" type="pres">
      <dgm:prSet presAssocID="{4F8BAA0D-EB85-4442-A3D2-E7C2D6438777}" presName="background2" presStyleLbl="node2" presStyleIdx="0" presStyleCnt="4"/>
      <dgm:spPr/>
    </dgm:pt>
    <dgm:pt modelId="{5044411C-1260-427C-AFC8-C9DE69ED0372}" type="pres">
      <dgm:prSet presAssocID="{4F8BAA0D-EB85-4442-A3D2-E7C2D6438777}" presName="text2" presStyleLbl="fgAcc2" presStyleIdx="0" presStyleCnt="4" custScaleX="120896" custScaleY="138207">
        <dgm:presLayoutVars>
          <dgm:chPref val="3"/>
        </dgm:presLayoutVars>
      </dgm:prSet>
      <dgm:spPr/>
      <dgm:t>
        <a:bodyPr/>
        <a:lstStyle/>
        <a:p>
          <a:endParaRPr lang="es-ES"/>
        </a:p>
      </dgm:t>
    </dgm:pt>
    <dgm:pt modelId="{77CDA419-0310-4B1A-AF44-7FE424C28FBB}" type="pres">
      <dgm:prSet presAssocID="{4F8BAA0D-EB85-4442-A3D2-E7C2D6438777}" presName="hierChild3" presStyleCnt="0"/>
      <dgm:spPr/>
    </dgm:pt>
    <dgm:pt modelId="{A8179C62-C9D4-4078-AEE7-378ECEE0371F}" type="pres">
      <dgm:prSet presAssocID="{6B91F0B0-2C63-4C41-905F-D09C0278E5A0}" presName="Name10" presStyleLbl="parChTrans1D2" presStyleIdx="1" presStyleCnt="4"/>
      <dgm:spPr/>
      <dgm:t>
        <a:bodyPr/>
        <a:lstStyle/>
        <a:p>
          <a:endParaRPr lang="es-ES"/>
        </a:p>
      </dgm:t>
    </dgm:pt>
    <dgm:pt modelId="{273A9456-D46A-4693-A553-7CDFE820F42A}" type="pres">
      <dgm:prSet presAssocID="{D9426E31-A06B-4C07-B7F0-AE6A7087BDCE}" presName="hierRoot2" presStyleCnt="0"/>
      <dgm:spPr/>
    </dgm:pt>
    <dgm:pt modelId="{05C9D8E5-32CB-493F-A536-FFC594491FF6}" type="pres">
      <dgm:prSet presAssocID="{D9426E31-A06B-4C07-B7F0-AE6A7087BDCE}" presName="composite2" presStyleCnt="0"/>
      <dgm:spPr/>
    </dgm:pt>
    <dgm:pt modelId="{E81D18AD-5AF5-491D-92D2-6EF9037FE29C}" type="pres">
      <dgm:prSet presAssocID="{D9426E31-A06B-4C07-B7F0-AE6A7087BDCE}" presName="background2" presStyleLbl="node2" presStyleIdx="1" presStyleCnt="4"/>
      <dgm:spPr/>
    </dgm:pt>
    <dgm:pt modelId="{0DE83719-75A6-4F98-94C4-D45A943BA7CD}" type="pres">
      <dgm:prSet presAssocID="{D9426E31-A06B-4C07-B7F0-AE6A7087BDCE}" presName="text2" presStyleLbl="fgAcc2" presStyleIdx="1" presStyleCnt="4" custScaleX="120896" custScaleY="138207">
        <dgm:presLayoutVars>
          <dgm:chPref val="3"/>
        </dgm:presLayoutVars>
      </dgm:prSet>
      <dgm:spPr/>
      <dgm:t>
        <a:bodyPr/>
        <a:lstStyle/>
        <a:p>
          <a:endParaRPr lang="es-ES"/>
        </a:p>
      </dgm:t>
    </dgm:pt>
    <dgm:pt modelId="{78F465FE-5C77-4FA4-AE85-16E9722D4D24}" type="pres">
      <dgm:prSet presAssocID="{D9426E31-A06B-4C07-B7F0-AE6A7087BDCE}" presName="hierChild3" presStyleCnt="0"/>
      <dgm:spPr/>
    </dgm:pt>
    <dgm:pt modelId="{202E2ACD-0F23-4F67-936E-E9D247FCEC29}" type="pres">
      <dgm:prSet presAssocID="{6A56F3C9-91A1-4690-AA5F-AF9AD5EA9C7C}" presName="Name10" presStyleLbl="parChTrans1D2" presStyleIdx="2" presStyleCnt="4"/>
      <dgm:spPr/>
      <dgm:t>
        <a:bodyPr/>
        <a:lstStyle/>
        <a:p>
          <a:endParaRPr lang="es-ES"/>
        </a:p>
      </dgm:t>
    </dgm:pt>
    <dgm:pt modelId="{00F1F711-7988-40C1-A986-9ADAAEBD5012}" type="pres">
      <dgm:prSet presAssocID="{2660A6AB-38D4-463E-8267-99C27FAC8667}" presName="hierRoot2" presStyleCnt="0"/>
      <dgm:spPr/>
    </dgm:pt>
    <dgm:pt modelId="{8C4EF0BB-C5D5-4004-B8CA-2FB0341CAEAE}" type="pres">
      <dgm:prSet presAssocID="{2660A6AB-38D4-463E-8267-99C27FAC8667}" presName="composite2" presStyleCnt="0"/>
      <dgm:spPr/>
    </dgm:pt>
    <dgm:pt modelId="{312F8E46-E999-4A28-801A-EDBCF45E1577}" type="pres">
      <dgm:prSet presAssocID="{2660A6AB-38D4-463E-8267-99C27FAC8667}" presName="background2" presStyleLbl="node2" presStyleIdx="2" presStyleCnt="4"/>
      <dgm:spPr/>
    </dgm:pt>
    <dgm:pt modelId="{D6106157-905A-4BCE-BEA3-96BF422121B3}" type="pres">
      <dgm:prSet presAssocID="{2660A6AB-38D4-463E-8267-99C27FAC8667}" presName="text2" presStyleLbl="fgAcc2" presStyleIdx="2" presStyleCnt="4" custScaleX="120896" custScaleY="138207">
        <dgm:presLayoutVars>
          <dgm:chPref val="3"/>
        </dgm:presLayoutVars>
      </dgm:prSet>
      <dgm:spPr/>
      <dgm:t>
        <a:bodyPr/>
        <a:lstStyle/>
        <a:p>
          <a:endParaRPr lang="es-ES"/>
        </a:p>
      </dgm:t>
    </dgm:pt>
    <dgm:pt modelId="{EC424347-80A3-4A0A-A4EA-A74C08D48509}" type="pres">
      <dgm:prSet presAssocID="{2660A6AB-38D4-463E-8267-99C27FAC8667}" presName="hierChild3" presStyleCnt="0"/>
      <dgm:spPr/>
    </dgm:pt>
    <dgm:pt modelId="{A1CC3E41-8FA7-46BE-9EE0-C8D98AA320D3}" type="pres">
      <dgm:prSet presAssocID="{A0902721-869D-4385-AACC-B09F81818C7D}" presName="Name10" presStyleLbl="parChTrans1D2" presStyleIdx="3" presStyleCnt="4"/>
      <dgm:spPr/>
      <dgm:t>
        <a:bodyPr/>
        <a:lstStyle/>
        <a:p>
          <a:endParaRPr lang="es-ES"/>
        </a:p>
      </dgm:t>
    </dgm:pt>
    <dgm:pt modelId="{0A331121-66C4-472E-8F2F-5F2E17BD10A0}" type="pres">
      <dgm:prSet presAssocID="{33F2DE65-5F3C-4B22-AB91-25CB58D21183}" presName="hierRoot2" presStyleCnt="0"/>
      <dgm:spPr/>
    </dgm:pt>
    <dgm:pt modelId="{9864D06B-973D-4315-886A-026B7FC6343E}" type="pres">
      <dgm:prSet presAssocID="{33F2DE65-5F3C-4B22-AB91-25CB58D21183}" presName="composite2" presStyleCnt="0"/>
      <dgm:spPr/>
    </dgm:pt>
    <dgm:pt modelId="{0DA6F54D-4B6C-460E-BA41-6749C1E787C8}" type="pres">
      <dgm:prSet presAssocID="{33F2DE65-5F3C-4B22-AB91-25CB58D21183}" presName="background2" presStyleLbl="node2" presStyleIdx="3" presStyleCnt="4"/>
      <dgm:spPr/>
    </dgm:pt>
    <dgm:pt modelId="{EE0EEB8D-2B76-4BA7-9DE4-D68DBB443635}" type="pres">
      <dgm:prSet presAssocID="{33F2DE65-5F3C-4B22-AB91-25CB58D21183}" presName="text2" presStyleLbl="fgAcc2" presStyleIdx="3" presStyleCnt="4" custScaleX="120896" custScaleY="138207">
        <dgm:presLayoutVars>
          <dgm:chPref val="3"/>
        </dgm:presLayoutVars>
      </dgm:prSet>
      <dgm:spPr/>
      <dgm:t>
        <a:bodyPr/>
        <a:lstStyle/>
        <a:p>
          <a:endParaRPr lang="es-ES"/>
        </a:p>
      </dgm:t>
    </dgm:pt>
    <dgm:pt modelId="{1E719086-C0C0-46FB-BD72-F133A25B76E8}" type="pres">
      <dgm:prSet presAssocID="{33F2DE65-5F3C-4B22-AB91-25CB58D21183}" presName="hierChild3" presStyleCnt="0"/>
      <dgm:spPr/>
    </dgm:pt>
  </dgm:ptLst>
  <dgm:cxnLst>
    <dgm:cxn modelId="{AC80F0FC-6271-4A90-9011-FCAC1EF1D9BF}" type="presOf" srcId="{C8F07558-8789-4D9D-8E32-A39EA8634DEA}" destId="{FC6DDBD2-B1A6-40C8-B431-433B5CEF5584}" srcOrd="0" destOrd="0" presId="urn:microsoft.com/office/officeart/2005/8/layout/hierarchy1"/>
    <dgm:cxn modelId="{B28F6AA0-323B-4418-85C9-B1141B89124A}" type="presOf" srcId="{2660A6AB-38D4-463E-8267-99C27FAC8667}" destId="{D6106157-905A-4BCE-BEA3-96BF422121B3}" srcOrd="0" destOrd="0" presId="urn:microsoft.com/office/officeart/2005/8/layout/hierarchy1"/>
    <dgm:cxn modelId="{F4DD5DFE-117B-43E8-8BAE-14AE8981032A}" srcId="{0E9DA472-C549-4EF8-BE51-95D5727F6738}" destId="{33F2DE65-5F3C-4B22-AB91-25CB58D21183}" srcOrd="3" destOrd="0" parTransId="{A0902721-869D-4385-AACC-B09F81818C7D}" sibTransId="{8A364DC1-CA14-48DB-9FAE-0EE96E2EBFB0}"/>
    <dgm:cxn modelId="{6C2F8DCB-5116-494E-9D27-8481C4AAE967}" type="presOf" srcId="{D9426E31-A06B-4C07-B7F0-AE6A7087BDCE}" destId="{0DE83719-75A6-4F98-94C4-D45A943BA7CD}" srcOrd="0" destOrd="0" presId="urn:microsoft.com/office/officeart/2005/8/layout/hierarchy1"/>
    <dgm:cxn modelId="{6EFA7CD9-DF13-439A-ACC0-C1AE12AE1FD3}" type="presOf" srcId="{A0902721-869D-4385-AACC-B09F81818C7D}" destId="{A1CC3E41-8FA7-46BE-9EE0-C8D98AA320D3}" srcOrd="0" destOrd="0" presId="urn:microsoft.com/office/officeart/2005/8/layout/hierarchy1"/>
    <dgm:cxn modelId="{2C6B0808-31D0-4BC2-96AC-9DD1B2E09954}" type="presOf" srcId="{6A56F3C9-91A1-4690-AA5F-AF9AD5EA9C7C}" destId="{202E2ACD-0F23-4F67-936E-E9D247FCEC29}" srcOrd="0" destOrd="0" presId="urn:microsoft.com/office/officeart/2005/8/layout/hierarchy1"/>
    <dgm:cxn modelId="{88DBBDF8-67BC-42C5-88F1-92C9AD38F815}" type="presOf" srcId="{0E9DA472-C549-4EF8-BE51-95D5727F6738}" destId="{5DDCCCBB-D6AC-4FBA-95B2-81AC7EB317CB}" srcOrd="0" destOrd="0" presId="urn:microsoft.com/office/officeart/2005/8/layout/hierarchy1"/>
    <dgm:cxn modelId="{1D4042CA-08B5-497B-8AB9-963899A8726F}" type="presOf" srcId="{6B91F0B0-2C63-4C41-905F-D09C0278E5A0}" destId="{A8179C62-C9D4-4078-AEE7-378ECEE0371F}" srcOrd="0" destOrd="0" presId="urn:microsoft.com/office/officeart/2005/8/layout/hierarchy1"/>
    <dgm:cxn modelId="{0764D3DF-E271-4BA3-9AA0-E585BA9970B5}" srcId="{0E9DA472-C549-4EF8-BE51-95D5727F6738}" destId="{D9426E31-A06B-4C07-B7F0-AE6A7087BDCE}" srcOrd="1" destOrd="0" parTransId="{6B91F0B0-2C63-4C41-905F-D09C0278E5A0}" sibTransId="{1857DFA4-F7DD-47B5-ACEC-3BD39CB49571}"/>
    <dgm:cxn modelId="{F4E067C8-9B95-4922-918A-A5FF033482A1}" type="presOf" srcId="{33F2DE65-5F3C-4B22-AB91-25CB58D21183}" destId="{EE0EEB8D-2B76-4BA7-9DE4-D68DBB443635}" srcOrd="0" destOrd="0" presId="urn:microsoft.com/office/officeart/2005/8/layout/hierarchy1"/>
    <dgm:cxn modelId="{695DFAF1-EF44-4635-A4EC-8B798BBAC83C}" srcId="{32D629C9-9895-49C6-9230-E9F7DFF4FFA6}" destId="{0E9DA472-C549-4EF8-BE51-95D5727F6738}" srcOrd="0" destOrd="0" parTransId="{3D9E3AC4-C4DF-4EF8-B634-3CF3EDDA55AA}" sibTransId="{B5862A54-5616-4D80-BD47-02B849946537}"/>
    <dgm:cxn modelId="{36F099F3-4C9B-4215-9ECA-9DDA6365B89E}" type="presOf" srcId="{4F8BAA0D-EB85-4442-A3D2-E7C2D6438777}" destId="{5044411C-1260-427C-AFC8-C9DE69ED0372}" srcOrd="0" destOrd="0" presId="urn:microsoft.com/office/officeart/2005/8/layout/hierarchy1"/>
    <dgm:cxn modelId="{3768D210-46CD-4B6C-B1F8-149CD75850A2}" type="presOf" srcId="{32D629C9-9895-49C6-9230-E9F7DFF4FFA6}" destId="{292177E9-ABB4-4E18-9A2A-B07861BE49DC}" srcOrd="0" destOrd="0" presId="urn:microsoft.com/office/officeart/2005/8/layout/hierarchy1"/>
    <dgm:cxn modelId="{50B92D0F-87A3-4580-9A65-BF50EC60C91A}" srcId="{0E9DA472-C549-4EF8-BE51-95D5727F6738}" destId="{2660A6AB-38D4-463E-8267-99C27FAC8667}" srcOrd="2" destOrd="0" parTransId="{6A56F3C9-91A1-4690-AA5F-AF9AD5EA9C7C}" sibTransId="{4F251261-5B28-4DED-8AE0-0E7B4CA83051}"/>
    <dgm:cxn modelId="{0E6E0642-F108-42E5-8E3B-4AE0A278AE65}" srcId="{0E9DA472-C549-4EF8-BE51-95D5727F6738}" destId="{4F8BAA0D-EB85-4442-A3D2-E7C2D6438777}" srcOrd="0" destOrd="0" parTransId="{C8F07558-8789-4D9D-8E32-A39EA8634DEA}" sibTransId="{E87AC65E-75A0-4176-BCBE-25A5F9B353F8}"/>
    <dgm:cxn modelId="{B8858C7A-E43B-457F-929A-76D16C396D28}" type="presParOf" srcId="{292177E9-ABB4-4E18-9A2A-B07861BE49DC}" destId="{8E020BA5-274E-4FF8-A11A-C9ADA246A69E}" srcOrd="0" destOrd="0" presId="urn:microsoft.com/office/officeart/2005/8/layout/hierarchy1"/>
    <dgm:cxn modelId="{478C3CCA-F25B-4CAB-95AE-9DE856966DF1}" type="presParOf" srcId="{8E020BA5-274E-4FF8-A11A-C9ADA246A69E}" destId="{AA0E36CB-3A79-44B1-8A3B-D766DE9C6A7A}" srcOrd="0" destOrd="0" presId="urn:microsoft.com/office/officeart/2005/8/layout/hierarchy1"/>
    <dgm:cxn modelId="{7838B8A2-2A8F-47A0-92B4-1B084BDB79B9}" type="presParOf" srcId="{AA0E36CB-3A79-44B1-8A3B-D766DE9C6A7A}" destId="{DA97179F-AA25-4D3E-B262-1501FC6DEB34}" srcOrd="0" destOrd="0" presId="urn:microsoft.com/office/officeart/2005/8/layout/hierarchy1"/>
    <dgm:cxn modelId="{9153990E-0728-472E-805B-62CC7A1C98D5}" type="presParOf" srcId="{AA0E36CB-3A79-44B1-8A3B-D766DE9C6A7A}" destId="{5DDCCCBB-D6AC-4FBA-95B2-81AC7EB317CB}" srcOrd="1" destOrd="0" presId="urn:microsoft.com/office/officeart/2005/8/layout/hierarchy1"/>
    <dgm:cxn modelId="{B6854BB8-0FB2-4C23-80E2-431FC2DEBBBC}" type="presParOf" srcId="{8E020BA5-274E-4FF8-A11A-C9ADA246A69E}" destId="{F3F14F3E-7266-43A9-BEA9-7B0BB14BB43D}" srcOrd="1" destOrd="0" presId="urn:microsoft.com/office/officeart/2005/8/layout/hierarchy1"/>
    <dgm:cxn modelId="{FEB6DF74-5ACD-4882-B7AE-66BDF0A01E70}" type="presParOf" srcId="{F3F14F3E-7266-43A9-BEA9-7B0BB14BB43D}" destId="{FC6DDBD2-B1A6-40C8-B431-433B5CEF5584}" srcOrd="0" destOrd="0" presId="urn:microsoft.com/office/officeart/2005/8/layout/hierarchy1"/>
    <dgm:cxn modelId="{26DAC6E4-3790-4D9A-A74A-A10D40D270BF}" type="presParOf" srcId="{F3F14F3E-7266-43A9-BEA9-7B0BB14BB43D}" destId="{A2708035-5814-464F-9EA7-B608E89C9CBC}" srcOrd="1" destOrd="0" presId="urn:microsoft.com/office/officeart/2005/8/layout/hierarchy1"/>
    <dgm:cxn modelId="{916BAF42-2B97-454A-8552-229282C3C797}" type="presParOf" srcId="{A2708035-5814-464F-9EA7-B608E89C9CBC}" destId="{7899D768-0870-4ECB-98A3-3CFBD0E1EB59}" srcOrd="0" destOrd="0" presId="urn:microsoft.com/office/officeart/2005/8/layout/hierarchy1"/>
    <dgm:cxn modelId="{3BC6CC85-8D08-468A-AA2E-69903E4EE4EC}" type="presParOf" srcId="{7899D768-0870-4ECB-98A3-3CFBD0E1EB59}" destId="{E1A9405A-E1C8-4D96-9BD8-852DCD63EADE}" srcOrd="0" destOrd="0" presId="urn:microsoft.com/office/officeart/2005/8/layout/hierarchy1"/>
    <dgm:cxn modelId="{4B3E39F5-262C-481F-9DD4-F71B5607A489}" type="presParOf" srcId="{7899D768-0870-4ECB-98A3-3CFBD0E1EB59}" destId="{5044411C-1260-427C-AFC8-C9DE69ED0372}" srcOrd="1" destOrd="0" presId="urn:microsoft.com/office/officeart/2005/8/layout/hierarchy1"/>
    <dgm:cxn modelId="{FBF76B57-8D8D-48BF-8245-FA9548C677F7}" type="presParOf" srcId="{A2708035-5814-464F-9EA7-B608E89C9CBC}" destId="{77CDA419-0310-4B1A-AF44-7FE424C28FBB}" srcOrd="1" destOrd="0" presId="urn:microsoft.com/office/officeart/2005/8/layout/hierarchy1"/>
    <dgm:cxn modelId="{5DE28301-1CF7-4883-9B86-CB8380DE4BD9}" type="presParOf" srcId="{F3F14F3E-7266-43A9-BEA9-7B0BB14BB43D}" destId="{A8179C62-C9D4-4078-AEE7-378ECEE0371F}" srcOrd="2" destOrd="0" presId="urn:microsoft.com/office/officeart/2005/8/layout/hierarchy1"/>
    <dgm:cxn modelId="{7E0C1DE2-FF56-487A-A379-2E4FD623AF32}" type="presParOf" srcId="{F3F14F3E-7266-43A9-BEA9-7B0BB14BB43D}" destId="{273A9456-D46A-4693-A553-7CDFE820F42A}" srcOrd="3" destOrd="0" presId="urn:microsoft.com/office/officeart/2005/8/layout/hierarchy1"/>
    <dgm:cxn modelId="{62BD7337-5C80-4AA5-AB86-BF140D9E4748}" type="presParOf" srcId="{273A9456-D46A-4693-A553-7CDFE820F42A}" destId="{05C9D8E5-32CB-493F-A536-FFC594491FF6}" srcOrd="0" destOrd="0" presId="urn:microsoft.com/office/officeart/2005/8/layout/hierarchy1"/>
    <dgm:cxn modelId="{C43132BD-87F3-4909-AB85-ED8A1635E8FC}" type="presParOf" srcId="{05C9D8E5-32CB-493F-A536-FFC594491FF6}" destId="{E81D18AD-5AF5-491D-92D2-6EF9037FE29C}" srcOrd="0" destOrd="0" presId="urn:microsoft.com/office/officeart/2005/8/layout/hierarchy1"/>
    <dgm:cxn modelId="{B22B966B-11E0-4654-B13C-F0FCDD0610EE}" type="presParOf" srcId="{05C9D8E5-32CB-493F-A536-FFC594491FF6}" destId="{0DE83719-75A6-4F98-94C4-D45A943BA7CD}" srcOrd="1" destOrd="0" presId="urn:microsoft.com/office/officeart/2005/8/layout/hierarchy1"/>
    <dgm:cxn modelId="{CC12AD9F-A061-4F6E-AD62-8A90907189B2}" type="presParOf" srcId="{273A9456-D46A-4693-A553-7CDFE820F42A}" destId="{78F465FE-5C77-4FA4-AE85-16E9722D4D24}" srcOrd="1" destOrd="0" presId="urn:microsoft.com/office/officeart/2005/8/layout/hierarchy1"/>
    <dgm:cxn modelId="{ED97EBEF-F30F-45A5-AC33-EDDC0A466F6F}" type="presParOf" srcId="{F3F14F3E-7266-43A9-BEA9-7B0BB14BB43D}" destId="{202E2ACD-0F23-4F67-936E-E9D247FCEC29}" srcOrd="4" destOrd="0" presId="urn:microsoft.com/office/officeart/2005/8/layout/hierarchy1"/>
    <dgm:cxn modelId="{2EFCB26F-2EA5-4008-97F7-ECE56154B7C2}" type="presParOf" srcId="{F3F14F3E-7266-43A9-BEA9-7B0BB14BB43D}" destId="{00F1F711-7988-40C1-A986-9ADAAEBD5012}" srcOrd="5" destOrd="0" presId="urn:microsoft.com/office/officeart/2005/8/layout/hierarchy1"/>
    <dgm:cxn modelId="{3C488B95-F007-4E32-8E08-FB16C834D539}" type="presParOf" srcId="{00F1F711-7988-40C1-A986-9ADAAEBD5012}" destId="{8C4EF0BB-C5D5-4004-B8CA-2FB0341CAEAE}" srcOrd="0" destOrd="0" presId="urn:microsoft.com/office/officeart/2005/8/layout/hierarchy1"/>
    <dgm:cxn modelId="{DB694490-196E-44C8-963F-A4908ECA2E20}" type="presParOf" srcId="{8C4EF0BB-C5D5-4004-B8CA-2FB0341CAEAE}" destId="{312F8E46-E999-4A28-801A-EDBCF45E1577}" srcOrd="0" destOrd="0" presId="urn:microsoft.com/office/officeart/2005/8/layout/hierarchy1"/>
    <dgm:cxn modelId="{437E856C-8E29-4B78-B34D-BBD25822B181}" type="presParOf" srcId="{8C4EF0BB-C5D5-4004-B8CA-2FB0341CAEAE}" destId="{D6106157-905A-4BCE-BEA3-96BF422121B3}" srcOrd="1" destOrd="0" presId="urn:microsoft.com/office/officeart/2005/8/layout/hierarchy1"/>
    <dgm:cxn modelId="{4543D1CA-7C89-4B7F-BC56-EE3C819AF35F}" type="presParOf" srcId="{00F1F711-7988-40C1-A986-9ADAAEBD5012}" destId="{EC424347-80A3-4A0A-A4EA-A74C08D48509}" srcOrd="1" destOrd="0" presId="urn:microsoft.com/office/officeart/2005/8/layout/hierarchy1"/>
    <dgm:cxn modelId="{4A3955D2-0155-4599-B8EB-276B5F820D82}" type="presParOf" srcId="{F3F14F3E-7266-43A9-BEA9-7B0BB14BB43D}" destId="{A1CC3E41-8FA7-46BE-9EE0-C8D98AA320D3}" srcOrd="6" destOrd="0" presId="urn:microsoft.com/office/officeart/2005/8/layout/hierarchy1"/>
    <dgm:cxn modelId="{0D3C7970-2406-4027-832B-A34FE77EC72F}" type="presParOf" srcId="{F3F14F3E-7266-43A9-BEA9-7B0BB14BB43D}" destId="{0A331121-66C4-472E-8F2F-5F2E17BD10A0}" srcOrd="7" destOrd="0" presId="urn:microsoft.com/office/officeart/2005/8/layout/hierarchy1"/>
    <dgm:cxn modelId="{C531C1EA-8F8A-4FD7-92EF-6D7634BF71DF}" type="presParOf" srcId="{0A331121-66C4-472E-8F2F-5F2E17BD10A0}" destId="{9864D06B-973D-4315-886A-026B7FC6343E}" srcOrd="0" destOrd="0" presId="urn:microsoft.com/office/officeart/2005/8/layout/hierarchy1"/>
    <dgm:cxn modelId="{44D4CDD6-6FC4-4AF2-91B4-600ABB154537}" type="presParOf" srcId="{9864D06B-973D-4315-886A-026B7FC6343E}" destId="{0DA6F54D-4B6C-460E-BA41-6749C1E787C8}" srcOrd="0" destOrd="0" presId="urn:microsoft.com/office/officeart/2005/8/layout/hierarchy1"/>
    <dgm:cxn modelId="{3C024018-F5D7-41C4-A185-1C324F9A7F2C}" type="presParOf" srcId="{9864D06B-973D-4315-886A-026B7FC6343E}" destId="{EE0EEB8D-2B76-4BA7-9DE4-D68DBB443635}" srcOrd="1" destOrd="0" presId="urn:microsoft.com/office/officeart/2005/8/layout/hierarchy1"/>
    <dgm:cxn modelId="{29640AD6-F64D-484D-BC8B-9B2302606EC4}" type="presParOf" srcId="{0A331121-66C4-472E-8F2F-5F2E17BD10A0}" destId="{1E719086-C0C0-46FB-BD72-F133A25B76E8}"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D629C9-9895-49C6-9230-E9F7DFF4FFA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0E9DA472-C549-4EF8-BE51-95D5727F6738}">
      <dgm:prSet phldrT="[Texto]" custT="1"/>
      <dgm:spPr/>
      <dgm:t>
        <a:bodyPr/>
        <a:lstStyle/>
        <a:p>
          <a:r>
            <a:rPr lang="es-ES" sz="2400" b="0" i="0" u="none" dirty="0" smtClean="0">
              <a:latin typeface="Times New Roman" panose="02020603050405020304" pitchFamily="18" charset="0"/>
              <a:cs typeface="Times New Roman" panose="02020603050405020304" pitchFamily="18" charset="0"/>
            </a:rPr>
            <a:t>Preparación Institucional</a:t>
          </a:r>
          <a:endParaRPr lang="es-ES" sz="2400" b="0" i="0" u="none" dirty="0" smtClean="0">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dgm:t>
    </dgm:pt>
    <dgm:pt modelId="{3D9E3AC4-C4DF-4EF8-B634-3CF3EDDA55AA}" type="parTrans" cxnId="{695DFAF1-EF44-4635-A4EC-8B798BBAC83C}">
      <dgm:prSet/>
      <dgm:spPr/>
      <dgm:t>
        <a:bodyPr/>
        <a:lstStyle/>
        <a:p>
          <a:endParaRPr lang="es-ES"/>
        </a:p>
      </dgm:t>
    </dgm:pt>
    <dgm:pt modelId="{B5862A54-5616-4D80-BD47-02B849946537}" type="sibTrans" cxnId="{695DFAF1-EF44-4635-A4EC-8B798BBAC83C}">
      <dgm:prSet/>
      <dgm:spPr/>
      <dgm:t>
        <a:bodyPr/>
        <a:lstStyle/>
        <a:p>
          <a:endParaRPr lang="es-ES"/>
        </a:p>
      </dgm:t>
    </dgm:pt>
    <dgm:pt modelId="{08B6BF8F-BB96-4FAE-8B4A-E27BAC78DAD7}">
      <dgm:prSet custT="1"/>
      <dgm:spPr/>
      <dgm:t>
        <a:bodyPr/>
        <a:lstStyle/>
        <a:p>
          <a:r>
            <a:rPr lang="es-ES" sz="1600" dirty="0" smtClean="0">
              <a:latin typeface="Times New Roman" panose="02020603050405020304" pitchFamily="18" charset="0"/>
              <a:cs typeface="Times New Roman" panose="02020603050405020304" pitchFamily="18" charset="0"/>
            </a:rPr>
            <a:t>Como punto de partida y bajo la coordinación del Departamento de Asuntos, se conformó el Comité de Rendición de Cuentas al Ciudadano de la Dirección Nacional de Aduanas, mediante Resolución DNA N° 110/2020.  </a:t>
          </a:r>
          <a:endParaRPr lang="es-ES" sz="1600" dirty="0">
            <a:latin typeface="Times New Roman" panose="02020603050405020304" pitchFamily="18" charset="0"/>
            <a:cs typeface="Times New Roman" panose="02020603050405020304" pitchFamily="18" charset="0"/>
          </a:endParaRPr>
        </a:p>
      </dgm:t>
    </dgm:pt>
    <dgm:pt modelId="{1F180F75-CF50-4759-97C0-6FE1A48682B9}" type="parTrans" cxnId="{D42007DF-39AF-4763-85BF-AAF42F2C3EA8}">
      <dgm:prSet/>
      <dgm:spPr/>
      <dgm:t>
        <a:bodyPr/>
        <a:lstStyle/>
        <a:p>
          <a:endParaRPr lang="es-ES">
            <a:latin typeface="Times New Roman" panose="02020603050405020304" pitchFamily="18" charset="0"/>
            <a:cs typeface="Times New Roman" panose="02020603050405020304" pitchFamily="18" charset="0"/>
          </a:endParaRPr>
        </a:p>
      </dgm:t>
    </dgm:pt>
    <dgm:pt modelId="{7F386ED3-11AD-4ACB-B91D-E836BD79157F}" type="sibTrans" cxnId="{D42007DF-39AF-4763-85BF-AAF42F2C3EA8}">
      <dgm:prSet/>
      <dgm:spPr/>
      <dgm:t>
        <a:bodyPr/>
        <a:lstStyle/>
        <a:p>
          <a:endParaRPr lang="es-ES"/>
        </a:p>
      </dgm:t>
    </dgm:pt>
    <dgm:pt modelId="{10749DDD-13C7-4734-98D9-180AC08DFA2C}">
      <dgm:prSet custT="1"/>
      <dgm:spPr/>
      <dgm:t>
        <a:bodyPr/>
        <a:lstStyle/>
        <a:p>
          <a:r>
            <a:rPr lang="es-ES" sz="1050" smtClean="0">
              <a:latin typeface="Times New Roman" panose="02020603050405020304" pitchFamily="18" charset="0"/>
              <a:cs typeface="Times New Roman" panose="02020603050405020304" pitchFamily="18" charset="0"/>
            </a:rPr>
            <a:t>Departamento de Asuntos Internos. (Coordinador)</a:t>
          </a:r>
          <a:endParaRPr lang="es-ES" sz="1050">
            <a:latin typeface="Times New Roman" panose="02020603050405020304" pitchFamily="18" charset="0"/>
            <a:cs typeface="Times New Roman" panose="02020603050405020304" pitchFamily="18" charset="0"/>
          </a:endParaRPr>
        </a:p>
      </dgm:t>
    </dgm:pt>
    <dgm:pt modelId="{92B8129E-1F3F-4E19-8192-266B94DD1CD3}" type="parTrans" cxnId="{9879F974-105F-4566-83A0-DF709F9A9298}">
      <dgm:prSet/>
      <dgm:spPr/>
      <dgm:t>
        <a:bodyPr/>
        <a:lstStyle/>
        <a:p>
          <a:endParaRPr lang="es-ES">
            <a:latin typeface="Times New Roman" panose="02020603050405020304" pitchFamily="18" charset="0"/>
            <a:cs typeface="Times New Roman" panose="02020603050405020304" pitchFamily="18" charset="0"/>
          </a:endParaRPr>
        </a:p>
      </dgm:t>
    </dgm:pt>
    <dgm:pt modelId="{C15B428A-52B4-4569-BA40-2FA22FC881EC}" type="sibTrans" cxnId="{9879F974-105F-4566-83A0-DF709F9A9298}">
      <dgm:prSet/>
      <dgm:spPr/>
      <dgm:t>
        <a:bodyPr/>
        <a:lstStyle/>
        <a:p>
          <a:endParaRPr lang="es-ES"/>
        </a:p>
      </dgm:t>
    </dgm:pt>
    <dgm:pt modelId="{D7B36D3C-7A53-4CCD-BAA4-403676D3B7B7}">
      <dgm:prSet custT="1"/>
      <dgm:spPr/>
      <dgm:t>
        <a:bodyPr/>
        <a:lstStyle/>
        <a:p>
          <a:r>
            <a:rPr lang="es-ES" sz="1050" smtClean="0">
              <a:latin typeface="Times New Roman" panose="02020603050405020304" pitchFamily="18" charset="0"/>
              <a:cs typeface="Times New Roman" panose="02020603050405020304" pitchFamily="18" charset="0"/>
            </a:rPr>
            <a:t>Dirección de Planificación y Desarrollo Institucional. (Representantes de los Departamentos de MECIP e Integridad)</a:t>
          </a:r>
          <a:endParaRPr lang="es-ES" sz="1050">
            <a:latin typeface="Times New Roman" panose="02020603050405020304" pitchFamily="18" charset="0"/>
            <a:cs typeface="Times New Roman" panose="02020603050405020304" pitchFamily="18" charset="0"/>
          </a:endParaRPr>
        </a:p>
      </dgm:t>
    </dgm:pt>
    <dgm:pt modelId="{4728DC1D-3C51-4F03-BDE7-DA9D442F2108}" type="parTrans" cxnId="{82AF22D6-9460-46F6-8E71-1EAEC4F46B9A}">
      <dgm:prSet/>
      <dgm:spPr/>
      <dgm:t>
        <a:bodyPr/>
        <a:lstStyle/>
        <a:p>
          <a:endParaRPr lang="es-ES">
            <a:latin typeface="Times New Roman" panose="02020603050405020304" pitchFamily="18" charset="0"/>
            <a:cs typeface="Times New Roman" panose="02020603050405020304" pitchFamily="18" charset="0"/>
          </a:endParaRPr>
        </a:p>
      </dgm:t>
    </dgm:pt>
    <dgm:pt modelId="{B70DE172-8279-4A45-BD2E-DFC384F01474}" type="sibTrans" cxnId="{82AF22D6-9460-46F6-8E71-1EAEC4F46B9A}">
      <dgm:prSet/>
      <dgm:spPr/>
      <dgm:t>
        <a:bodyPr/>
        <a:lstStyle/>
        <a:p>
          <a:endParaRPr lang="es-ES"/>
        </a:p>
      </dgm:t>
    </dgm:pt>
    <dgm:pt modelId="{56D68C03-E637-42AE-BF90-5FAA4CA5D6AB}">
      <dgm:prSet custT="1"/>
      <dgm:spPr/>
      <dgm:t>
        <a:bodyPr/>
        <a:lstStyle/>
        <a:p>
          <a:r>
            <a:rPr lang="es-ES" sz="1050" smtClean="0">
              <a:latin typeface="Times New Roman" panose="02020603050405020304" pitchFamily="18" charset="0"/>
              <a:cs typeface="Times New Roman" panose="02020603050405020304" pitchFamily="18" charset="0"/>
            </a:rPr>
            <a:t>Dirección de Administración y Finanzas.</a:t>
          </a:r>
          <a:endParaRPr lang="es-ES" sz="1050">
            <a:latin typeface="Times New Roman" panose="02020603050405020304" pitchFamily="18" charset="0"/>
            <a:cs typeface="Times New Roman" panose="02020603050405020304" pitchFamily="18" charset="0"/>
          </a:endParaRPr>
        </a:p>
      </dgm:t>
    </dgm:pt>
    <dgm:pt modelId="{30898003-557E-4D49-992C-C865E4191AF1}" type="parTrans" cxnId="{822BC7AD-3662-49AF-A491-FB7B7088A5F9}">
      <dgm:prSet/>
      <dgm:spPr/>
      <dgm:t>
        <a:bodyPr/>
        <a:lstStyle/>
        <a:p>
          <a:endParaRPr lang="es-ES">
            <a:latin typeface="Times New Roman" panose="02020603050405020304" pitchFamily="18" charset="0"/>
            <a:cs typeface="Times New Roman" panose="02020603050405020304" pitchFamily="18" charset="0"/>
          </a:endParaRPr>
        </a:p>
      </dgm:t>
    </dgm:pt>
    <dgm:pt modelId="{092FFA4F-F1F9-47A6-B16A-93B85FC48F4D}" type="sibTrans" cxnId="{822BC7AD-3662-49AF-A491-FB7B7088A5F9}">
      <dgm:prSet/>
      <dgm:spPr/>
      <dgm:t>
        <a:bodyPr/>
        <a:lstStyle/>
        <a:p>
          <a:endParaRPr lang="es-ES"/>
        </a:p>
      </dgm:t>
    </dgm:pt>
    <dgm:pt modelId="{71F356F0-F264-4F51-A732-9314BC2D8972}">
      <dgm:prSet custT="1"/>
      <dgm:spPr/>
      <dgm:t>
        <a:bodyPr/>
        <a:lstStyle/>
        <a:p>
          <a:r>
            <a:rPr lang="es-ES" sz="1050" smtClean="0">
              <a:latin typeface="Times New Roman" panose="02020603050405020304" pitchFamily="18" charset="0"/>
              <a:cs typeface="Times New Roman" panose="02020603050405020304" pitchFamily="18" charset="0"/>
            </a:rPr>
            <a:t>Dirección de Tecnologías de Información y Comunicación- SOFIA.</a:t>
          </a:r>
          <a:endParaRPr lang="es-ES" sz="1050">
            <a:latin typeface="Times New Roman" panose="02020603050405020304" pitchFamily="18" charset="0"/>
            <a:cs typeface="Times New Roman" panose="02020603050405020304" pitchFamily="18" charset="0"/>
          </a:endParaRPr>
        </a:p>
      </dgm:t>
    </dgm:pt>
    <dgm:pt modelId="{388075D3-9B98-4DBB-A43D-A11E88D13C87}" type="parTrans" cxnId="{8801E5FE-549A-43E0-889C-4E9A9E64F87E}">
      <dgm:prSet/>
      <dgm:spPr/>
      <dgm:t>
        <a:bodyPr/>
        <a:lstStyle/>
        <a:p>
          <a:endParaRPr lang="es-ES">
            <a:latin typeface="Times New Roman" panose="02020603050405020304" pitchFamily="18" charset="0"/>
            <a:cs typeface="Times New Roman" panose="02020603050405020304" pitchFamily="18" charset="0"/>
          </a:endParaRPr>
        </a:p>
      </dgm:t>
    </dgm:pt>
    <dgm:pt modelId="{7240D9A4-4975-4FC0-85E8-C6D64BAA0445}" type="sibTrans" cxnId="{8801E5FE-549A-43E0-889C-4E9A9E64F87E}">
      <dgm:prSet/>
      <dgm:spPr/>
      <dgm:t>
        <a:bodyPr/>
        <a:lstStyle/>
        <a:p>
          <a:endParaRPr lang="es-ES"/>
        </a:p>
      </dgm:t>
    </dgm:pt>
    <dgm:pt modelId="{6A8A4263-C0B6-4DB5-8FCC-0DFAE2E76902}">
      <dgm:prSet custT="1"/>
      <dgm:spPr/>
      <dgm:t>
        <a:bodyPr/>
        <a:lstStyle/>
        <a:p>
          <a:r>
            <a:rPr lang="es-ES" sz="1050" smtClean="0">
              <a:latin typeface="Times New Roman" panose="02020603050405020304" pitchFamily="18" charset="0"/>
              <a:cs typeface="Times New Roman" panose="02020603050405020304" pitchFamily="18" charset="0"/>
            </a:rPr>
            <a:t>Dirección de Auditoria Interna.</a:t>
          </a:r>
          <a:endParaRPr lang="es-ES" sz="1050">
            <a:latin typeface="Times New Roman" panose="02020603050405020304" pitchFamily="18" charset="0"/>
            <a:cs typeface="Times New Roman" panose="02020603050405020304" pitchFamily="18" charset="0"/>
          </a:endParaRPr>
        </a:p>
      </dgm:t>
    </dgm:pt>
    <dgm:pt modelId="{A9EE2484-A679-4928-89ED-EB9857D35540}" type="parTrans" cxnId="{FCE02876-7ABE-49F2-B0E9-0912200C5206}">
      <dgm:prSet/>
      <dgm:spPr/>
      <dgm:t>
        <a:bodyPr/>
        <a:lstStyle/>
        <a:p>
          <a:endParaRPr lang="es-ES">
            <a:latin typeface="Times New Roman" panose="02020603050405020304" pitchFamily="18" charset="0"/>
            <a:cs typeface="Times New Roman" panose="02020603050405020304" pitchFamily="18" charset="0"/>
          </a:endParaRPr>
        </a:p>
      </dgm:t>
    </dgm:pt>
    <dgm:pt modelId="{0ED4B118-110E-4A2A-AD39-7C65D96B21F3}" type="sibTrans" cxnId="{FCE02876-7ABE-49F2-B0E9-0912200C5206}">
      <dgm:prSet/>
      <dgm:spPr/>
      <dgm:t>
        <a:bodyPr/>
        <a:lstStyle/>
        <a:p>
          <a:endParaRPr lang="es-ES"/>
        </a:p>
      </dgm:t>
    </dgm:pt>
    <dgm:pt modelId="{845CF392-B68A-4265-9C6F-B2EFB07E81AE}">
      <dgm:prSet custT="1"/>
      <dgm:spPr/>
      <dgm:t>
        <a:bodyPr/>
        <a:lstStyle/>
        <a:p>
          <a:r>
            <a:rPr lang="es-ES" sz="1050" smtClean="0">
              <a:latin typeface="Times New Roman" panose="02020603050405020304" pitchFamily="18" charset="0"/>
              <a:cs typeface="Times New Roman" panose="02020603050405020304" pitchFamily="18" charset="0"/>
            </a:rPr>
            <a:t>Dirección de Gabinete. (Representante de la Secretaría de Relaciones Públicas y Comunicación)</a:t>
          </a:r>
          <a:endParaRPr lang="es-ES" sz="1050">
            <a:latin typeface="Times New Roman" panose="02020603050405020304" pitchFamily="18" charset="0"/>
            <a:cs typeface="Times New Roman" panose="02020603050405020304" pitchFamily="18" charset="0"/>
          </a:endParaRPr>
        </a:p>
      </dgm:t>
    </dgm:pt>
    <dgm:pt modelId="{62BD5618-AA05-4AF1-A0B6-664986FFE725}" type="parTrans" cxnId="{1EE5500D-6DC2-41F1-890E-A7FBE1A3F51C}">
      <dgm:prSet/>
      <dgm:spPr/>
      <dgm:t>
        <a:bodyPr/>
        <a:lstStyle/>
        <a:p>
          <a:endParaRPr lang="es-ES">
            <a:latin typeface="Times New Roman" panose="02020603050405020304" pitchFamily="18" charset="0"/>
            <a:cs typeface="Times New Roman" panose="02020603050405020304" pitchFamily="18" charset="0"/>
          </a:endParaRPr>
        </a:p>
      </dgm:t>
    </dgm:pt>
    <dgm:pt modelId="{AE7281FB-E9BF-448A-A46C-6C2898A17CEE}" type="sibTrans" cxnId="{1EE5500D-6DC2-41F1-890E-A7FBE1A3F51C}">
      <dgm:prSet/>
      <dgm:spPr/>
      <dgm:t>
        <a:bodyPr/>
        <a:lstStyle/>
        <a:p>
          <a:endParaRPr lang="es-ES"/>
        </a:p>
      </dgm:t>
    </dgm:pt>
    <dgm:pt modelId="{00709B08-6862-4DD4-83E6-CA3F9BDC9DA0}">
      <dgm:prSet custT="1"/>
      <dgm:spPr/>
      <dgm:t>
        <a:bodyPr/>
        <a:lstStyle/>
        <a:p>
          <a:r>
            <a:rPr lang="es-ES" sz="1050" smtClean="0">
              <a:latin typeface="Times New Roman" panose="02020603050405020304" pitchFamily="18" charset="0"/>
              <a:cs typeface="Times New Roman" panose="02020603050405020304" pitchFamily="18" charset="0"/>
            </a:rPr>
            <a:t>Dirección Jurídica.</a:t>
          </a:r>
          <a:endParaRPr lang="es-ES" sz="1050">
            <a:latin typeface="Times New Roman" panose="02020603050405020304" pitchFamily="18" charset="0"/>
            <a:cs typeface="Times New Roman" panose="02020603050405020304" pitchFamily="18" charset="0"/>
          </a:endParaRPr>
        </a:p>
      </dgm:t>
    </dgm:pt>
    <dgm:pt modelId="{D58E0281-3DE9-4BBB-8ABD-8D8BBEE00D2F}" type="parTrans" cxnId="{0D5A2F62-0EA9-4163-B634-837887015B9E}">
      <dgm:prSet/>
      <dgm:spPr/>
      <dgm:t>
        <a:bodyPr/>
        <a:lstStyle/>
        <a:p>
          <a:endParaRPr lang="es-ES">
            <a:latin typeface="Times New Roman" panose="02020603050405020304" pitchFamily="18" charset="0"/>
            <a:cs typeface="Times New Roman" panose="02020603050405020304" pitchFamily="18" charset="0"/>
          </a:endParaRPr>
        </a:p>
      </dgm:t>
    </dgm:pt>
    <dgm:pt modelId="{705FA81B-F8C4-462C-A20F-D04979CDD7F3}" type="sibTrans" cxnId="{0D5A2F62-0EA9-4163-B634-837887015B9E}">
      <dgm:prSet/>
      <dgm:spPr/>
      <dgm:t>
        <a:bodyPr/>
        <a:lstStyle/>
        <a:p>
          <a:endParaRPr lang="es-ES"/>
        </a:p>
      </dgm:t>
    </dgm:pt>
    <dgm:pt modelId="{3F90710C-3444-4424-94D0-9ECDC5940632}">
      <dgm:prSet custT="1"/>
      <dgm:spPr/>
      <dgm:t>
        <a:bodyPr/>
        <a:lstStyle/>
        <a:p>
          <a:r>
            <a:rPr lang="es-ES" sz="1050" smtClean="0">
              <a:latin typeface="Times New Roman" panose="02020603050405020304" pitchFamily="18" charset="0"/>
              <a:cs typeface="Times New Roman" panose="02020603050405020304" pitchFamily="18" charset="0"/>
            </a:rPr>
            <a:t>Dirección de Talento Humano.</a:t>
          </a:r>
          <a:endParaRPr lang="es-ES" sz="1050">
            <a:latin typeface="Times New Roman" panose="02020603050405020304" pitchFamily="18" charset="0"/>
            <a:cs typeface="Times New Roman" panose="02020603050405020304" pitchFamily="18" charset="0"/>
          </a:endParaRPr>
        </a:p>
      </dgm:t>
    </dgm:pt>
    <dgm:pt modelId="{C62624C2-FDD1-4CBA-AFA4-90FFE0A008FD}" type="parTrans" cxnId="{00758FE1-634C-42F5-993A-A8222119AAC6}">
      <dgm:prSet/>
      <dgm:spPr/>
      <dgm:t>
        <a:bodyPr/>
        <a:lstStyle/>
        <a:p>
          <a:endParaRPr lang="es-ES">
            <a:latin typeface="Times New Roman" panose="02020603050405020304" pitchFamily="18" charset="0"/>
            <a:cs typeface="Times New Roman" panose="02020603050405020304" pitchFamily="18" charset="0"/>
          </a:endParaRPr>
        </a:p>
      </dgm:t>
    </dgm:pt>
    <dgm:pt modelId="{F1847F32-4D4F-4C4C-94E7-458868AF0E45}" type="sibTrans" cxnId="{00758FE1-634C-42F5-993A-A8222119AAC6}">
      <dgm:prSet/>
      <dgm:spPr/>
      <dgm:t>
        <a:bodyPr/>
        <a:lstStyle/>
        <a:p>
          <a:endParaRPr lang="es-ES"/>
        </a:p>
      </dgm:t>
    </dgm:pt>
    <dgm:pt modelId="{292177E9-ABB4-4E18-9A2A-B07861BE49DC}" type="pres">
      <dgm:prSet presAssocID="{32D629C9-9895-49C6-9230-E9F7DFF4FFA6}" presName="hierChild1" presStyleCnt="0">
        <dgm:presLayoutVars>
          <dgm:chPref val="1"/>
          <dgm:dir/>
          <dgm:animOne val="branch"/>
          <dgm:animLvl val="lvl"/>
          <dgm:resizeHandles/>
        </dgm:presLayoutVars>
      </dgm:prSet>
      <dgm:spPr/>
      <dgm:t>
        <a:bodyPr/>
        <a:lstStyle/>
        <a:p>
          <a:endParaRPr lang="es-ES"/>
        </a:p>
      </dgm:t>
    </dgm:pt>
    <dgm:pt modelId="{8E020BA5-274E-4FF8-A11A-C9ADA246A69E}" type="pres">
      <dgm:prSet presAssocID="{0E9DA472-C549-4EF8-BE51-95D5727F6738}" presName="hierRoot1" presStyleCnt="0"/>
      <dgm:spPr/>
    </dgm:pt>
    <dgm:pt modelId="{AA0E36CB-3A79-44B1-8A3B-D766DE9C6A7A}" type="pres">
      <dgm:prSet presAssocID="{0E9DA472-C549-4EF8-BE51-95D5727F6738}" presName="composite" presStyleCnt="0"/>
      <dgm:spPr/>
    </dgm:pt>
    <dgm:pt modelId="{DA97179F-AA25-4D3E-B262-1501FC6DEB34}" type="pres">
      <dgm:prSet presAssocID="{0E9DA472-C549-4EF8-BE51-95D5727F6738}" presName="background" presStyleLbl="node0" presStyleIdx="0" presStyleCnt="1"/>
      <dgm:spPr/>
    </dgm:pt>
    <dgm:pt modelId="{5DDCCCBB-D6AC-4FBA-95B2-81AC7EB317CB}" type="pres">
      <dgm:prSet presAssocID="{0E9DA472-C549-4EF8-BE51-95D5727F6738}" presName="text" presStyleLbl="fgAcc0" presStyleIdx="0" presStyleCnt="1" custScaleX="377520" custScaleY="138207" custLinFactNeighborX="-2374" custLinFactNeighborY="-46230">
        <dgm:presLayoutVars>
          <dgm:chPref val="3"/>
        </dgm:presLayoutVars>
      </dgm:prSet>
      <dgm:spPr/>
      <dgm:t>
        <a:bodyPr/>
        <a:lstStyle/>
        <a:p>
          <a:endParaRPr lang="es-ES"/>
        </a:p>
      </dgm:t>
    </dgm:pt>
    <dgm:pt modelId="{F3F14F3E-7266-43A9-BEA9-7B0BB14BB43D}" type="pres">
      <dgm:prSet presAssocID="{0E9DA472-C549-4EF8-BE51-95D5727F6738}" presName="hierChild2" presStyleCnt="0"/>
      <dgm:spPr/>
    </dgm:pt>
    <dgm:pt modelId="{705ABAFC-0A82-4F19-B6B7-369B5542AC9F}" type="pres">
      <dgm:prSet presAssocID="{1F180F75-CF50-4759-97C0-6FE1A48682B9}" presName="Name10" presStyleLbl="parChTrans1D2" presStyleIdx="0" presStyleCnt="1"/>
      <dgm:spPr/>
      <dgm:t>
        <a:bodyPr/>
        <a:lstStyle/>
        <a:p>
          <a:endParaRPr lang="es-ES"/>
        </a:p>
      </dgm:t>
    </dgm:pt>
    <dgm:pt modelId="{58AA8C00-E8CA-4B5C-9D1A-53ED5A7ECA01}" type="pres">
      <dgm:prSet presAssocID="{08B6BF8F-BB96-4FAE-8B4A-E27BAC78DAD7}" presName="hierRoot2" presStyleCnt="0"/>
      <dgm:spPr/>
    </dgm:pt>
    <dgm:pt modelId="{6158BFEE-B2BE-4E48-BA25-5DFEAA767FB5}" type="pres">
      <dgm:prSet presAssocID="{08B6BF8F-BB96-4FAE-8B4A-E27BAC78DAD7}" presName="composite2" presStyleCnt="0"/>
      <dgm:spPr/>
    </dgm:pt>
    <dgm:pt modelId="{17756DEB-4AE5-4C25-8D03-7EB53D7D5400}" type="pres">
      <dgm:prSet presAssocID="{08B6BF8F-BB96-4FAE-8B4A-E27BAC78DAD7}" presName="background2" presStyleLbl="node2" presStyleIdx="0" presStyleCnt="1"/>
      <dgm:spPr/>
    </dgm:pt>
    <dgm:pt modelId="{A4CD471A-FE21-4B98-8FE2-74029FBCD224}" type="pres">
      <dgm:prSet presAssocID="{08B6BF8F-BB96-4FAE-8B4A-E27BAC78DAD7}" presName="text2" presStyleLbl="fgAcc2" presStyleIdx="0" presStyleCnt="1" custScaleX="815792" custScaleY="117831" custLinFactNeighborX="-2506" custLinFactNeighborY="-56625">
        <dgm:presLayoutVars>
          <dgm:chPref val="3"/>
        </dgm:presLayoutVars>
      </dgm:prSet>
      <dgm:spPr/>
      <dgm:t>
        <a:bodyPr/>
        <a:lstStyle/>
        <a:p>
          <a:endParaRPr lang="es-ES"/>
        </a:p>
      </dgm:t>
    </dgm:pt>
    <dgm:pt modelId="{030E8060-0DA7-4B68-BB97-AF29278D55C3}" type="pres">
      <dgm:prSet presAssocID="{08B6BF8F-BB96-4FAE-8B4A-E27BAC78DAD7}" presName="hierChild3" presStyleCnt="0"/>
      <dgm:spPr/>
    </dgm:pt>
    <dgm:pt modelId="{F9D4E603-06D2-4441-B5E0-09E22D834E22}" type="pres">
      <dgm:prSet presAssocID="{92B8129E-1F3F-4E19-8192-266B94DD1CD3}" presName="Name17" presStyleLbl="parChTrans1D3" presStyleIdx="0" presStyleCnt="8"/>
      <dgm:spPr/>
      <dgm:t>
        <a:bodyPr/>
        <a:lstStyle/>
        <a:p>
          <a:endParaRPr lang="es-ES"/>
        </a:p>
      </dgm:t>
    </dgm:pt>
    <dgm:pt modelId="{FA6C9632-ABFB-4A16-B22A-43EB77E452B9}" type="pres">
      <dgm:prSet presAssocID="{10749DDD-13C7-4734-98D9-180AC08DFA2C}" presName="hierRoot3" presStyleCnt="0"/>
      <dgm:spPr/>
    </dgm:pt>
    <dgm:pt modelId="{578295E0-BED2-4C94-84B6-F2CBBEBD2F2A}" type="pres">
      <dgm:prSet presAssocID="{10749DDD-13C7-4734-98D9-180AC08DFA2C}" presName="composite3" presStyleCnt="0"/>
      <dgm:spPr/>
    </dgm:pt>
    <dgm:pt modelId="{7C384F20-BD4D-41BC-8D7D-D86F4EDAA906}" type="pres">
      <dgm:prSet presAssocID="{10749DDD-13C7-4734-98D9-180AC08DFA2C}" presName="background3" presStyleLbl="node3" presStyleIdx="0" presStyleCnt="8"/>
      <dgm:spPr/>
    </dgm:pt>
    <dgm:pt modelId="{5411CED4-8401-4BF3-8AB5-FE856AB15871}" type="pres">
      <dgm:prSet presAssocID="{10749DDD-13C7-4734-98D9-180AC08DFA2C}" presName="text3" presStyleLbl="fgAcc3" presStyleIdx="0" presStyleCnt="8" custScaleY="203636">
        <dgm:presLayoutVars>
          <dgm:chPref val="3"/>
        </dgm:presLayoutVars>
      </dgm:prSet>
      <dgm:spPr/>
      <dgm:t>
        <a:bodyPr/>
        <a:lstStyle/>
        <a:p>
          <a:endParaRPr lang="es-ES"/>
        </a:p>
      </dgm:t>
    </dgm:pt>
    <dgm:pt modelId="{DFE753E0-C9AC-41B0-BF02-02043F3EA401}" type="pres">
      <dgm:prSet presAssocID="{10749DDD-13C7-4734-98D9-180AC08DFA2C}" presName="hierChild4" presStyleCnt="0"/>
      <dgm:spPr/>
    </dgm:pt>
    <dgm:pt modelId="{E899BB2A-9877-4726-A032-C7D1B735FA98}" type="pres">
      <dgm:prSet presAssocID="{4728DC1D-3C51-4F03-BDE7-DA9D442F2108}" presName="Name17" presStyleLbl="parChTrans1D3" presStyleIdx="1" presStyleCnt="8"/>
      <dgm:spPr/>
      <dgm:t>
        <a:bodyPr/>
        <a:lstStyle/>
        <a:p>
          <a:endParaRPr lang="es-ES"/>
        </a:p>
      </dgm:t>
    </dgm:pt>
    <dgm:pt modelId="{DCE5A699-46EB-446C-BECE-98EAFD52BBB6}" type="pres">
      <dgm:prSet presAssocID="{D7B36D3C-7A53-4CCD-BAA4-403676D3B7B7}" presName="hierRoot3" presStyleCnt="0"/>
      <dgm:spPr/>
    </dgm:pt>
    <dgm:pt modelId="{AEE56EF8-5ACE-46C9-9BEB-2D34F321003B}" type="pres">
      <dgm:prSet presAssocID="{D7B36D3C-7A53-4CCD-BAA4-403676D3B7B7}" presName="composite3" presStyleCnt="0"/>
      <dgm:spPr/>
    </dgm:pt>
    <dgm:pt modelId="{2FDD7BF9-B514-4B18-B27F-B86155BD336E}" type="pres">
      <dgm:prSet presAssocID="{D7B36D3C-7A53-4CCD-BAA4-403676D3B7B7}" presName="background3" presStyleLbl="node3" presStyleIdx="1" presStyleCnt="8"/>
      <dgm:spPr/>
    </dgm:pt>
    <dgm:pt modelId="{13631ED8-1FB7-492B-AF02-BD8EEBB27A2D}" type="pres">
      <dgm:prSet presAssocID="{D7B36D3C-7A53-4CCD-BAA4-403676D3B7B7}" presName="text3" presStyleLbl="fgAcc3" presStyleIdx="1" presStyleCnt="8" custScaleY="203636">
        <dgm:presLayoutVars>
          <dgm:chPref val="3"/>
        </dgm:presLayoutVars>
      </dgm:prSet>
      <dgm:spPr/>
      <dgm:t>
        <a:bodyPr/>
        <a:lstStyle/>
        <a:p>
          <a:endParaRPr lang="es-ES"/>
        </a:p>
      </dgm:t>
    </dgm:pt>
    <dgm:pt modelId="{20FF5D79-5C9A-46C3-A232-FEBB254D3218}" type="pres">
      <dgm:prSet presAssocID="{D7B36D3C-7A53-4CCD-BAA4-403676D3B7B7}" presName="hierChild4" presStyleCnt="0"/>
      <dgm:spPr/>
    </dgm:pt>
    <dgm:pt modelId="{8196501E-52F1-4C1D-98DC-295CAC2346BF}" type="pres">
      <dgm:prSet presAssocID="{30898003-557E-4D49-992C-C865E4191AF1}" presName="Name17" presStyleLbl="parChTrans1D3" presStyleIdx="2" presStyleCnt="8"/>
      <dgm:spPr/>
      <dgm:t>
        <a:bodyPr/>
        <a:lstStyle/>
        <a:p>
          <a:endParaRPr lang="es-ES"/>
        </a:p>
      </dgm:t>
    </dgm:pt>
    <dgm:pt modelId="{E9F4EE5D-394B-4671-98EA-578F6E78A885}" type="pres">
      <dgm:prSet presAssocID="{56D68C03-E637-42AE-BF90-5FAA4CA5D6AB}" presName="hierRoot3" presStyleCnt="0"/>
      <dgm:spPr/>
    </dgm:pt>
    <dgm:pt modelId="{EA944F00-C1DA-4E97-A0A0-AC607543498C}" type="pres">
      <dgm:prSet presAssocID="{56D68C03-E637-42AE-BF90-5FAA4CA5D6AB}" presName="composite3" presStyleCnt="0"/>
      <dgm:spPr/>
    </dgm:pt>
    <dgm:pt modelId="{B2F74FAA-1DF8-4EBC-AD62-834180055492}" type="pres">
      <dgm:prSet presAssocID="{56D68C03-E637-42AE-BF90-5FAA4CA5D6AB}" presName="background3" presStyleLbl="node3" presStyleIdx="2" presStyleCnt="8"/>
      <dgm:spPr/>
    </dgm:pt>
    <dgm:pt modelId="{3877C679-05D1-43ED-802F-1937D2358F62}" type="pres">
      <dgm:prSet presAssocID="{56D68C03-E637-42AE-BF90-5FAA4CA5D6AB}" presName="text3" presStyleLbl="fgAcc3" presStyleIdx="2" presStyleCnt="8" custScaleY="203636">
        <dgm:presLayoutVars>
          <dgm:chPref val="3"/>
        </dgm:presLayoutVars>
      </dgm:prSet>
      <dgm:spPr/>
      <dgm:t>
        <a:bodyPr/>
        <a:lstStyle/>
        <a:p>
          <a:endParaRPr lang="es-ES"/>
        </a:p>
      </dgm:t>
    </dgm:pt>
    <dgm:pt modelId="{D3139849-5E86-4BD2-9A27-D598C19191F8}" type="pres">
      <dgm:prSet presAssocID="{56D68C03-E637-42AE-BF90-5FAA4CA5D6AB}" presName="hierChild4" presStyleCnt="0"/>
      <dgm:spPr/>
    </dgm:pt>
    <dgm:pt modelId="{6E746A70-9454-459F-A991-235E04E13A63}" type="pres">
      <dgm:prSet presAssocID="{388075D3-9B98-4DBB-A43D-A11E88D13C87}" presName="Name17" presStyleLbl="parChTrans1D3" presStyleIdx="3" presStyleCnt="8"/>
      <dgm:spPr/>
      <dgm:t>
        <a:bodyPr/>
        <a:lstStyle/>
        <a:p>
          <a:endParaRPr lang="es-ES"/>
        </a:p>
      </dgm:t>
    </dgm:pt>
    <dgm:pt modelId="{87F52F6A-3651-4BFB-BF2B-00BB14E3EB5D}" type="pres">
      <dgm:prSet presAssocID="{71F356F0-F264-4F51-A732-9314BC2D8972}" presName="hierRoot3" presStyleCnt="0"/>
      <dgm:spPr/>
    </dgm:pt>
    <dgm:pt modelId="{AC5095EE-EC6C-4F8A-88BF-F5F0D30D0B00}" type="pres">
      <dgm:prSet presAssocID="{71F356F0-F264-4F51-A732-9314BC2D8972}" presName="composite3" presStyleCnt="0"/>
      <dgm:spPr/>
    </dgm:pt>
    <dgm:pt modelId="{35E9CB02-A02F-4651-A7A8-F7759A3E1963}" type="pres">
      <dgm:prSet presAssocID="{71F356F0-F264-4F51-A732-9314BC2D8972}" presName="background3" presStyleLbl="node3" presStyleIdx="3" presStyleCnt="8"/>
      <dgm:spPr/>
    </dgm:pt>
    <dgm:pt modelId="{E3433D8D-FBEC-4DFD-B8BF-6B79C1DDD84D}" type="pres">
      <dgm:prSet presAssocID="{71F356F0-F264-4F51-A732-9314BC2D8972}" presName="text3" presStyleLbl="fgAcc3" presStyleIdx="3" presStyleCnt="8" custScaleY="203636">
        <dgm:presLayoutVars>
          <dgm:chPref val="3"/>
        </dgm:presLayoutVars>
      </dgm:prSet>
      <dgm:spPr/>
      <dgm:t>
        <a:bodyPr/>
        <a:lstStyle/>
        <a:p>
          <a:endParaRPr lang="es-ES"/>
        </a:p>
      </dgm:t>
    </dgm:pt>
    <dgm:pt modelId="{F779E334-7FD0-44F9-B7EF-45E45B4EEFE4}" type="pres">
      <dgm:prSet presAssocID="{71F356F0-F264-4F51-A732-9314BC2D8972}" presName="hierChild4" presStyleCnt="0"/>
      <dgm:spPr/>
    </dgm:pt>
    <dgm:pt modelId="{F2BFC1B0-5EB7-4E61-A638-EF18359C84C3}" type="pres">
      <dgm:prSet presAssocID="{A9EE2484-A679-4928-89ED-EB9857D35540}" presName="Name17" presStyleLbl="parChTrans1D3" presStyleIdx="4" presStyleCnt="8"/>
      <dgm:spPr/>
      <dgm:t>
        <a:bodyPr/>
        <a:lstStyle/>
        <a:p>
          <a:endParaRPr lang="es-ES"/>
        </a:p>
      </dgm:t>
    </dgm:pt>
    <dgm:pt modelId="{7A6BB559-0F79-4C47-A8A7-643B1622D84A}" type="pres">
      <dgm:prSet presAssocID="{6A8A4263-C0B6-4DB5-8FCC-0DFAE2E76902}" presName="hierRoot3" presStyleCnt="0"/>
      <dgm:spPr/>
    </dgm:pt>
    <dgm:pt modelId="{CBBBF877-76FE-41A7-9474-6BEEAC10EFE8}" type="pres">
      <dgm:prSet presAssocID="{6A8A4263-C0B6-4DB5-8FCC-0DFAE2E76902}" presName="composite3" presStyleCnt="0"/>
      <dgm:spPr/>
    </dgm:pt>
    <dgm:pt modelId="{855B2604-7274-49E6-9300-F3339B9C9A9F}" type="pres">
      <dgm:prSet presAssocID="{6A8A4263-C0B6-4DB5-8FCC-0DFAE2E76902}" presName="background3" presStyleLbl="node3" presStyleIdx="4" presStyleCnt="8"/>
      <dgm:spPr/>
    </dgm:pt>
    <dgm:pt modelId="{78C9CA7A-1B0E-4893-B52D-1ABFFB9A44B0}" type="pres">
      <dgm:prSet presAssocID="{6A8A4263-C0B6-4DB5-8FCC-0DFAE2E76902}" presName="text3" presStyleLbl="fgAcc3" presStyleIdx="4" presStyleCnt="8" custScaleY="203636">
        <dgm:presLayoutVars>
          <dgm:chPref val="3"/>
        </dgm:presLayoutVars>
      </dgm:prSet>
      <dgm:spPr/>
      <dgm:t>
        <a:bodyPr/>
        <a:lstStyle/>
        <a:p>
          <a:endParaRPr lang="es-ES"/>
        </a:p>
      </dgm:t>
    </dgm:pt>
    <dgm:pt modelId="{F99072D5-77A8-4A53-B58B-637461AAD776}" type="pres">
      <dgm:prSet presAssocID="{6A8A4263-C0B6-4DB5-8FCC-0DFAE2E76902}" presName="hierChild4" presStyleCnt="0"/>
      <dgm:spPr/>
    </dgm:pt>
    <dgm:pt modelId="{861148AE-0523-4198-B6AE-CF25919BDFAD}" type="pres">
      <dgm:prSet presAssocID="{62BD5618-AA05-4AF1-A0B6-664986FFE725}" presName="Name17" presStyleLbl="parChTrans1D3" presStyleIdx="5" presStyleCnt="8"/>
      <dgm:spPr/>
      <dgm:t>
        <a:bodyPr/>
        <a:lstStyle/>
        <a:p>
          <a:endParaRPr lang="es-ES"/>
        </a:p>
      </dgm:t>
    </dgm:pt>
    <dgm:pt modelId="{4CDDEE00-3BA4-4162-9308-DF306AF89473}" type="pres">
      <dgm:prSet presAssocID="{845CF392-B68A-4265-9C6F-B2EFB07E81AE}" presName="hierRoot3" presStyleCnt="0"/>
      <dgm:spPr/>
    </dgm:pt>
    <dgm:pt modelId="{138E67AC-9F71-4BF6-B4F7-71A87193D790}" type="pres">
      <dgm:prSet presAssocID="{845CF392-B68A-4265-9C6F-B2EFB07E81AE}" presName="composite3" presStyleCnt="0"/>
      <dgm:spPr/>
    </dgm:pt>
    <dgm:pt modelId="{78DF55B6-F53C-471E-8FDB-E69DE595704C}" type="pres">
      <dgm:prSet presAssocID="{845CF392-B68A-4265-9C6F-B2EFB07E81AE}" presName="background3" presStyleLbl="node3" presStyleIdx="5" presStyleCnt="8"/>
      <dgm:spPr/>
    </dgm:pt>
    <dgm:pt modelId="{6CDF53F0-B7BE-42FB-A2CF-2C05BB31B515}" type="pres">
      <dgm:prSet presAssocID="{845CF392-B68A-4265-9C6F-B2EFB07E81AE}" presName="text3" presStyleLbl="fgAcc3" presStyleIdx="5" presStyleCnt="8" custScaleY="203636">
        <dgm:presLayoutVars>
          <dgm:chPref val="3"/>
        </dgm:presLayoutVars>
      </dgm:prSet>
      <dgm:spPr/>
      <dgm:t>
        <a:bodyPr/>
        <a:lstStyle/>
        <a:p>
          <a:endParaRPr lang="es-ES"/>
        </a:p>
      </dgm:t>
    </dgm:pt>
    <dgm:pt modelId="{1E6BDE96-4D8D-40CB-A807-6F67DDF9B53A}" type="pres">
      <dgm:prSet presAssocID="{845CF392-B68A-4265-9C6F-B2EFB07E81AE}" presName="hierChild4" presStyleCnt="0"/>
      <dgm:spPr/>
    </dgm:pt>
    <dgm:pt modelId="{671120A2-B025-405F-A61E-F64E6810E4C8}" type="pres">
      <dgm:prSet presAssocID="{D58E0281-3DE9-4BBB-8ABD-8D8BBEE00D2F}" presName="Name17" presStyleLbl="parChTrans1D3" presStyleIdx="6" presStyleCnt="8"/>
      <dgm:spPr/>
      <dgm:t>
        <a:bodyPr/>
        <a:lstStyle/>
        <a:p>
          <a:endParaRPr lang="es-ES"/>
        </a:p>
      </dgm:t>
    </dgm:pt>
    <dgm:pt modelId="{D2118540-778E-491D-9E63-BB0FE27AF6E9}" type="pres">
      <dgm:prSet presAssocID="{00709B08-6862-4DD4-83E6-CA3F9BDC9DA0}" presName="hierRoot3" presStyleCnt="0"/>
      <dgm:spPr/>
    </dgm:pt>
    <dgm:pt modelId="{18AF4C0E-2AA1-4DC1-8385-C66F813987E5}" type="pres">
      <dgm:prSet presAssocID="{00709B08-6862-4DD4-83E6-CA3F9BDC9DA0}" presName="composite3" presStyleCnt="0"/>
      <dgm:spPr/>
    </dgm:pt>
    <dgm:pt modelId="{C7F59931-EFF0-46B8-97F3-682012C838B8}" type="pres">
      <dgm:prSet presAssocID="{00709B08-6862-4DD4-83E6-CA3F9BDC9DA0}" presName="background3" presStyleLbl="node3" presStyleIdx="6" presStyleCnt="8"/>
      <dgm:spPr/>
    </dgm:pt>
    <dgm:pt modelId="{86BBD1A8-ADA5-40C0-88B8-A3D8AF4527FE}" type="pres">
      <dgm:prSet presAssocID="{00709B08-6862-4DD4-83E6-CA3F9BDC9DA0}" presName="text3" presStyleLbl="fgAcc3" presStyleIdx="6" presStyleCnt="8" custScaleY="203636">
        <dgm:presLayoutVars>
          <dgm:chPref val="3"/>
        </dgm:presLayoutVars>
      </dgm:prSet>
      <dgm:spPr/>
      <dgm:t>
        <a:bodyPr/>
        <a:lstStyle/>
        <a:p>
          <a:endParaRPr lang="es-ES"/>
        </a:p>
      </dgm:t>
    </dgm:pt>
    <dgm:pt modelId="{C4AC0C58-D8B1-4861-8F9C-DC632C11CFB8}" type="pres">
      <dgm:prSet presAssocID="{00709B08-6862-4DD4-83E6-CA3F9BDC9DA0}" presName="hierChild4" presStyleCnt="0"/>
      <dgm:spPr/>
    </dgm:pt>
    <dgm:pt modelId="{C86C391F-08D0-431D-A841-F158CBADB116}" type="pres">
      <dgm:prSet presAssocID="{C62624C2-FDD1-4CBA-AFA4-90FFE0A008FD}" presName="Name17" presStyleLbl="parChTrans1D3" presStyleIdx="7" presStyleCnt="8"/>
      <dgm:spPr/>
      <dgm:t>
        <a:bodyPr/>
        <a:lstStyle/>
        <a:p>
          <a:endParaRPr lang="es-ES"/>
        </a:p>
      </dgm:t>
    </dgm:pt>
    <dgm:pt modelId="{208A25EB-572B-4334-919A-265014D6483D}" type="pres">
      <dgm:prSet presAssocID="{3F90710C-3444-4424-94D0-9ECDC5940632}" presName="hierRoot3" presStyleCnt="0"/>
      <dgm:spPr/>
    </dgm:pt>
    <dgm:pt modelId="{5BD947BE-F16A-4B41-93BC-7828491059C5}" type="pres">
      <dgm:prSet presAssocID="{3F90710C-3444-4424-94D0-9ECDC5940632}" presName="composite3" presStyleCnt="0"/>
      <dgm:spPr/>
    </dgm:pt>
    <dgm:pt modelId="{31589D61-6660-4967-9A79-217038C49573}" type="pres">
      <dgm:prSet presAssocID="{3F90710C-3444-4424-94D0-9ECDC5940632}" presName="background3" presStyleLbl="node3" presStyleIdx="7" presStyleCnt="8"/>
      <dgm:spPr/>
    </dgm:pt>
    <dgm:pt modelId="{8454118C-91AE-43B3-8762-718C70633B01}" type="pres">
      <dgm:prSet presAssocID="{3F90710C-3444-4424-94D0-9ECDC5940632}" presName="text3" presStyleLbl="fgAcc3" presStyleIdx="7" presStyleCnt="8" custScaleY="203636">
        <dgm:presLayoutVars>
          <dgm:chPref val="3"/>
        </dgm:presLayoutVars>
      </dgm:prSet>
      <dgm:spPr/>
      <dgm:t>
        <a:bodyPr/>
        <a:lstStyle/>
        <a:p>
          <a:endParaRPr lang="es-ES"/>
        </a:p>
      </dgm:t>
    </dgm:pt>
    <dgm:pt modelId="{D0F709E2-0206-4AF6-B2EE-FC3283F5076F}" type="pres">
      <dgm:prSet presAssocID="{3F90710C-3444-4424-94D0-9ECDC5940632}" presName="hierChild4" presStyleCnt="0"/>
      <dgm:spPr/>
    </dgm:pt>
  </dgm:ptLst>
  <dgm:cxnLst>
    <dgm:cxn modelId="{FCE02876-7ABE-49F2-B0E9-0912200C5206}" srcId="{08B6BF8F-BB96-4FAE-8B4A-E27BAC78DAD7}" destId="{6A8A4263-C0B6-4DB5-8FCC-0DFAE2E76902}" srcOrd="4" destOrd="0" parTransId="{A9EE2484-A679-4928-89ED-EB9857D35540}" sibTransId="{0ED4B118-110E-4A2A-AD39-7C65D96B21F3}"/>
    <dgm:cxn modelId="{AE58BCE6-0107-471F-8E93-5F71A64EE843}" type="presOf" srcId="{56D68C03-E637-42AE-BF90-5FAA4CA5D6AB}" destId="{3877C679-05D1-43ED-802F-1937D2358F62}" srcOrd="0" destOrd="0" presId="urn:microsoft.com/office/officeart/2005/8/layout/hierarchy1"/>
    <dgm:cxn modelId="{E8D19309-73C2-4922-93F3-C262ADAD1A04}" type="presOf" srcId="{6A8A4263-C0B6-4DB5-8FCC-0DFAE2E76902}" destId="{78C9CA7A-1B0E-4893-B52D-1ABFFB9A44B0}" srcOrd="0" destOrd="0" presId="urn:microsoft.com/office/officeart/2005/8/layout/hierarchy1"/>
    <dgm:cxn modelId="{28718F70-E463-4669-A0A3-623DB821DEAD}" type="presOf" srcId="{D58E0281-3DE9-4BBB-8ABD-8D8BBEE00D2F}" destId="{671120A2-B025-405F-A61E-F64E6810E4C8}" srcOrd="0" destOrd="0" presId="urn:microsoft.com/office/officeart/2005/8/layout/hierarchy1"/>
    <dgm:cxn modelId="{8801E5FE-549A-43E0-889C-4E9A9E64F87E}" srcId="{08B6BF8F-BB96-4FAE-8B4A-E27BAC78DAD7}" destId="{71F356F0-F264-4F51-A732-9314BC2D8972}" srcOrd="3" destOrd="0" parTransId="{388075D3-9B98-4DBB-A43D-A11E88D13C87}" sibTransId="{7240D9A4-4975-4FC0-85E8-C6D64BAA0445}"/>
    <dgm:cxn modelId="{3768D210-46CD-4B6C-B1F8-149CD75850A2}" type="presOf" srcId="{32D629C9-9895-49C6-9230-E9F7DFF4FFA6}" destId="{292177E9-ABB4-4E18-9A2A-B07861BE49DC}" srcOrd="0" destOrd="0" presId="urn:microsoft.com/office/officeart/2005/8/layout/hierarchy1"/>
    <dgm:cxn modelId="{00758FE1-634C-42F5-993A-A8222119AAC6}" srcId="{08B6BF8F-BB96-4FAE-8B4A-E27BAC78DAD7}" destId="{3F90710C-3444-4424-94D0-9ECDC5940632}" srcOrd="7" destOrd="0" parTransId="{C62624C2-FDD1-4CBA-AFA4-90FFE0A008FD}" sibTransId="{F1847F32-4D4F-4C4C-94E7-458868AF0E45}"/>
    <dgm:cxn modelId="{7B6CAA04-9780-4E8F-A05C-520737C00A21}" type="presOf" srcId="{C62624C2-FDD1-4CBA-AFA4-90FFE0A008FD}" destId="{C86C391F-08D0-431D-A841-F158CBADB116}" srcOrd="0" destOrd="0" presId="urn:microsoft.com/office/officeart/2005/8/layout/hierarchy1"/>
    <dgm:cxn modelId="{84D34742-1381-41DA-B2B1-D8F149D4C70C}" type="presOf" srcId="{92B8129E-1F3F-4E19-8192-266B94DD1CD3}" destId="{F9D4E603-06D2-4441-B5E0-09E22D834E22}" srcOrd="0" destOrd="0" presId="urn:microsoft.com/office/officeart/2005/8/layout/hierarchy1"/>
    <dgm:cxn modelId="{A8351BFB-B16C-4932-8463-45C773FD4705}" type="presOf" srcId="{A9EE2484-A679-4928-89ED-EB9857D35540}" destId="{F2BFC1B0-5EB7-4E61-A638-EF18359C84C3}" srcOrd="0" destOrd="0" presId="urn:microsoft.com/office/officeart/2005/8/layout/hierarchy1"/>
    <dgm:cxn modelId="{6BEA07BB-6F55-49DF-BF15-32B70E9DFDA6}" type="presOf" srcId="{00709B08-6862-4DD4-83E6-CA3F9BDC9DA0}" destId="{86BBD1A8-ADA5-40C0-88B8-A3D8AF4527FE}" srcOrd="0" destOrd="0" presId="urn:microsoft.com/office/officeart/2005/8/layout/hierarchy1"/>
    <dgm:cxn modelId="{581E83AE-572B-43EB-AB8A-E7839727900C}" type="presOf" srcId="{30898003-557E-4D49-992C-C865E4191AF1}" destId="{8196501E-52F1-4C1D-98DC-295CAC2346BF}" srcOrd="0" destOrd="0" presId="urn:microsoft.com/office/officeart/2005/8/layout/hierarchy1"/>
    <dgm:cxn modelId="{3AE9193B-92DB-4499-A98C-6381F3FB2087}" type="presOf" srcId="{08B6BF8F-BB96-4FAE-8B4A-E27BAC78DAD7}" destId="{A4CD471A-FE21-4B98-8FE2-74029FBCD224}" srcOrd="0" destOrd="0" presId="urn:microsoft.com/office/officeart/2005/8/layout/hierarchy1"/>
    <dgm:cxn modelId="{2DE1A80A-35DC-457F-85F4-4D6403DA7F01}" type="presOf" srcId="{D7B36D3C-7A53-4CCD-BAA4-403676D3B7B7}" destId="{13631ED8-1FB7-492B-AF02-BD8EEBB27A2D}" srcOrd="0" destOrd="0" presId="urn:microsoft.com/office/officeart/2005/8/layout/hierarchy1"/>
    <dgm:cxn modelId="{0D5A2F62-0EA9-4163-B634-837887015B9E}" srcId="{08B6BF8F-BB96-4FAE-8B4A-E27BAC78DAD7}" destId="{00709B08-6862-4DD4-83E6-CA3F9BDC9DA0}" srcOrd="6" destOrd="0" parTransId="{D58E0281-3DE9-4BBB-8ABD-8D8BBEE00D2F}" sibTransId="{705FA81B-F8C4-462C-A20F-D04979CDD7F3}"/>
    <dgm:cxn modelId="{AC89E6DB-07A4-43FE-BCD8-C3C25B2AEAF0}" type="presOf" srcId="{10749DDD-13C7-4734-98D9-180AC08DFA2C}" destId="{5411CED4-8401-4BF3-8AB5-FE856AB15871}" srcOrd="0" destOrd="0" presId="urn:microsoft.com/office/officeart/2005/8/layout/hierarchy1"/>
    <dgm:cxn modelId="{82AF22D6-9460-46F6-8E71-1EAEC4F46B9A}" srcId="{08B6BF8F-BB96-4FAE-8B4A-E27BAC78DAD7}" destId="{D7B36D3C-7A53-4CCD-BAA4-403676D3B7B7}" srcOrd="1" destOrd="0" parTransId="{4728DC1D-3C51-4F03-BDE7-DA9D442F2108}" sibTransId="{B70DE172-8279-4A45-BD2E-DFC384F01474}"/>
    <dgm:cxn modelId="{88DBBDF8-67BC-42C5-88F1-92C9AD38F815}" type="presOf" srcId="{0E9DA472-C549-4EF8-BE51-95D5727F6738}" destId="{5DDCCCBB-D6AC-4FBA-95B2-81AC7EB317CB}" srcOrd="0" destOrd="0" presId="urn:microsoft.com/office/officeart/2005/8/layout/hierarchy1"/>
    <dgm:cxn modelId="{695DFAF1-EF44-4635-A4EC-8B798BBAC83C}" srcId="{32D629C9-9895-49C6-9230-E9F7DFF4FFA6}" destId="{0E9DA472-C549-4EF8-BE51-95D5727F6738}" srcOrd="0" destOrd="0" parTransId="{3D9E3AC4-C4DF-4EF8-B634-3CF3EDDA55AA}" sibTransId="{B5862A54-5616-4D80-BD47-02B849946537}"/>
    <dgm:cxn modelId="{822BC7AD-3662-49AF-A491-FB7B7088A5F9}" srcId="{08B6BF8F-BB96-4FAE-8B4A-E27BAC78DAD7}" destId="{56D68C03-E637-42AE-BF90-5FAA4CA5D6AB}" srcOrd="2" destOrd="0" parTransId="{30898003-557E-4D49-992C-C865E4191AF1}" sibTransId="{092FFA4F-F1F9-47A6-B16A-93B85FC48F4D}"/>
    <dgm:cxn modelId="{D42007DF-39AF-4763-85BF-AAF42F2C3EA8}" srcId="{0E9DA472-C549-4EF8-BE51-95D5727F6738}" destId="{08B6BF8F-BB96-4FAE-8B4A-E27BAC78DAD7}" srcOrd="0" destOrd="0" parTransId="{1F180F75-CF50-4759-97C0-6FE1A48682B9}" sibTransId="{7F386ED3-11AD-4ACB-B91D-E836BD79157F}"/>
    <dgm:cxn modelId="{C76F9484-326C-4847-8104-9F39DD9C6ED5}" type="presOf" srcId="{3F90710C-3444-4424-94D0-9ECDC5940632}" destId="{8454118C-91AE-43B3-8762-718C70633B01}" srcOrd="0" destOrd="0" presId="urn:microsoft.com/office/officeart/2005/8/layout/hierarchy1"/>
    <dgm:cxn modelId="{D8992AB7-61A9-4469-A6CF-2F21DC741D68}" type="presOf" srcId="{388075D3-9B98-4DBB-A43D-A11E88D13C87}" destId="{6E746A70-9454-459F-A991-235E04E13A63}" srcOrd="0" destOrd="0" presId="urn:microsoft.com/office/officeart/2005/8/layout/hierarchy1"/>
    <dgm:cxn modelId="{A908AD55-4AE0-424A-A911-73173EDCDBB8}" type="presOf" srcId="{71F356F0-F264-4F51-A732-9314BC2D8972}" destId="{E3433D8D-FBEC-4DFD-B8BF-6B79C1DDD84D}" srcOrd="0" destOrd="0" presId="urn:microsoft.com/office/officeart/2005/8/layout/hierarchy1"/>
    <dgm:cxn modelId="{9879F974-105F-4566-83A0-DF709F9A9298}" srcId="{08B6BF8F-BB96-4FAE-8B4A-E27BAC78DAD7}" destId="{10749DDD-13C7-4734-98D9-180AC08DFA2C}" srcOrd="0" destOrd="0" parTransId="{92B8129E-1F3F-4E19-8192-266B94DD1CD3}" sibTransId="{C15B428A-52B4-4569-BA40-2FA22FC881EC}"/>
    <dgm:cxn modelId="{93E9E22B-16E3-499B-AF5B-A2D9C8031841}" type="presOf" srcId="{1F180F75-CF50-4759-97C0-6FE1A48682B9}" destId="{705ABAFC-0A82-4F19-B6B7-369B5542AC9F}" srcOrd="0" destOrd="0" presId="urn:microsoft.com/office/officeart/2005/8/layout/hierarchy1"/>
    <dgm:cxn modelId="{E1990553-F153-49B9-97EB-2DAE01463684}" type="presOf" srcId="{62BD5618-AA05-4AF1-A0B6-664986FFE725}" destId="{861148AE-0523-4198-B6AE-CF25919BDFAD}" srcOrd="0" destOrd="0" presId="urn:microsoft.com/office/officeart/2005/8/layout/hierarchy1"/>
    <dgm:cxn modelId="{1EE5500D-6DC2-41F1-890E-A7FBE1A3F51C}" srcId="{08B6BF8F-BB96-4FAE-8B4A-E27BAC78DAD7}" destId="{845CF392-B68A-4265-9C6F-B2EFB07E81AE}" srcOrd="5" destOrd="0" parTransId="{62BD5618-AA05-4AF1-A0B6-664986FFE725}" sibTransId="{AE7281FB-E9BF-448A-A46C-6C2898A17CEE}"/>
    <dgm:cxn modelId="{F44C4E52-C5DF-4C13-81E5-4E7B3A815C85}" type="presOf" srcId="{4728DC1D-3C51-4F03-BDE7-DA9D442F2108}" destId="{E899BB2A-9877-4726-A032-C7D1B735FA98}" srcOrd="0" destOrd="0" presId="urn:microsoft.com/office/officeart/2005/8/layout/hierarchy1"/>
    <dgm:cxn modelId="{8E02CE94-CC42-4CA2-8F72-AF7539E44582}" type="presOf" srcId="{845CF392-B68A-4265-9C6F-B2EFB07E81AE}" destId="{6CDF53F0-B7BE-42FB-A2CF-2C05BB31B515}" srcOrd="0" destOrd="0" presId="urn:microsoft.com/office/officeart/2005/8/layout/hierarchy1"/>
    <dgm:cxn modelId="{B8858C7A-E43B-457F-929A-76D16C396D28}" type="presParOf" srcId="{292177E9-ABB4-4E18-9A2A-B07861BE49DC}" destId="{8E020BA5-274E-4FF8-A11A-C9ADA246A69E}" srcOrd="0" destOrd="0" presId="urn:microsoft.com/office/officeart/2005/8/layout/hierarchy1"/>
    <dgm:cxn modelId="{478C3CCA-F25B-4CAB-95AE-9DE856966DF1}" type="presParOf" srcId="{8E020BA5-274E-4FF8-A11A-C9ADA246A69E}" destId="{AA0E36CB-3A79-44B1-8A3B-D766DE9C6A7A}" srcOrd="0" destOrd="0" presId="urn:microsoft.com/office/officeart/2005/8/layout/hierarchy1"/>
    <dgm:cxn modelId="{7838B8A2-2A8F-47A0-92B4-1B084BDB79B9}" type="presParOf" srcId="{AA0E36CB-3A79-44B1-8A3B-D766DE9C6A7A}" destId="{DA97179F-AA25-4D3E-B262-1501FC6DEB34}" srcOrd="0" destOrd="0" presId="urn:microsoft.com/office/officeart/2005/8/layout/hierarchy1"/>
    <dgm:cxn modelId="{9153990E-0728-472E-805B-62CC7A1C98D5}" type="presParOf" srcId="{AA0E36CB-3A79-44B1-8A3B-D766DE9C6A7A}" destId="{5DDCCCBB-D6AC-4FBA-95B2-81AC7EB317CB}" srcOrd="1" destOrd="0" presId="urn:microsoft.com/office/officeart/2005/8/layout/hierarchy1"/>
    <dgm:cxn modelId="{B6854BB8-0FB2-4C23-80E2-431FC2DEBBBC}" type="presParOf" srcId="{8E020BA5-274E-4FF8-A11A-C9ADA246A69E}" destId="{F3F14F3E-7266-43A9-BEA9-7B0BB14BB43D}" srcOrd="1" destOrd="0" presId="urn:microsoft.com/office/officeart/2005/8/layout/hierarchy1"/>
    <dgm:cxn modelId="{8C6A73BE-626E-4708-AE41-53EB5831D1D8}" type="presParOf" srcId="{F3F14F3E-7266-43A9-BEA9-7B0BB14BB43D}" destId="{705ABAFC-0A82-4F19-B6B7-369B5542AC9F}" srcOrd="0" destOrd="0" presId="urn:microsoft.com/office/officeart/2005/8/layout/hierarchy1"/>
    <dgm:cxn modelId="{04A73538-AC05-4995-ABBD-687D5DC08FC2}" type="presParOf" srcId="{F3F14F3E-7266-43A9-BEA9-7B0BB14BB43D}" destId="{58AA8C00-E8CA-4B5C-9D1A-53ED5A7ECA01}" srcOrd="1" destOrd="0" presId="urn:microsoft.com/office/officeart/2005/8/layout/hierarchy1"/>
    <dgm:cxn modelId="{40DA9F32-FD0E-47CA-8D97-688810C5A992}" type="presParOf" srcId="{58AA8C00-E8CA-4B5C-9D1A-53ED5A7ECA01}" destId="{6158BFEE-B2BE-4E48-BA25-5DFEAA767FB5}" srcOrd="0" destOrd="0" presId="urn:microsoft.com/office/officeart/2005/8/layout/hierarchy1"/>
    <dgm:cxn modelId="{1007D59D-388A-48B1-874B-E59E7CC83BD4}" type="presParOf" srcId="{6158BFEE-B2BE-4E48-BA25-5DFEAA767FB5}" destId="{17756DEB-4AE5-4C25-8D03-7EB53D7D5400}" srcOrd="0" destOrd="0" presId="urn:microsoft.com/office/officeart/2005/8/layout/hierarchy1"/>
    <dgm:cxn modelId="{FEA53275-8EDC-4DB9-AC5E-191CE7332E68}" type="presParOf" srcId="{6158BFEE-B2BE-4E48-BA25-5DFEAA767FB5}" destId="{A4CD471A-FE21-4B98-8FE2-74029FBCD224}" srcOrd="1" destOrd="0" presId="urn:microsoft.com/office/officeart/2005/8/layout/hierarchy1"/>
    <dgm:cxn modelId="{3344C5F2-6069-4336-8CAD-AAAA70241A7F}" type="presParOf" srcId="{58AA8C00-E8CA-4B5C-9D1A-53ED5A7ECA01}" destId="{030E8060-0DA7-4B68-BB97-AF29278D55C3}" srcOrd="1" destOrd="0" presId="urn:microsoft.com/office/officeart/2005/8/layout/hierarchy1"/>
    <dgm:cxn modelId="{432D2F3A-B10E-4DEA-BD99-FDFDF1B36044}" type="presParOf" srcId="{030E8060-0DA7-4B68-BB97-AF29278D55C3}" destId="{F9D4E603-06D2-4441-B5E0-09E22D834E22}" srcOrd="0" destOrd="0" presId="urn:microsoft.com/office/officeart/2005/8/layout/hierarchy1"/>
    <dgm:cxn modelId="{12F7B7A4-8A6A-4BE2-AD60-2EB362B7AD92}" type="presParOf" srcId="{030E8060-0DA7-4B68-BB97-AF29278D55C3}" destId="{FA6C9632-ABFB-4A16-B22A-43EB77E452B9}" srcOrd="1" destOrd="0" presId="urn:microsoft.com/office/officeart/2005/8/layout/hierarchy1"/>
    <dgm:cxn modelId="{D817BE0D-779F-4BA6-A05B-EC654DFDD7E3}" type="presParOf" srcId="{FA6C9632-ABFB-4A16-B22A-43EB77E452B9}" destId="{578295E0-BED2-4C94-84B6-F2CBBEBD2F2A}" srcOrd="0" destOrd="0" presId="urn:microsoft.com/office/officeart/2005/8/layout/hierarchy1"/>
    <dgm:cxn modelId="{FA0CF25B-458C-4EB5-9EB2-C4ACF415607A}" type="presParOf" srcId="{578295E0-BED2-4C94-84B6-F2CBBEBD2F2A}" destId="{7C384F20-BD4D-41BC-8D7D-D86F4EDAA906}" srcOrd="0" destOrd="0" presId="urn:microsoft.com/office/officeart/2005/8/layout/hierarchy1"/>
    <dgm:cxn modelId="{8F9EBC87-4EC0-4564-ADB8-8F3E808B6B36}" type="presParOf" srcId="{578295E0-BED2-4C94-84B6-F2CBBEBD2F2A}" destId="{5411CED4-8401-4BF3-8AB5-FE856AB15871}" srcOrd="1" destOrd="0" presId="urn:microsoft.com/office/officeart/2005/8/layout/hierarchy1"/>
    <dgm:cxn modelId="{CA9CE8A3-52DF-482E-8692-4AD351AD6C54}" type="presParOf" srcId="{FA6C9632-ABFB-4A16-B22A-43EB77E452B9}" destId="{DFE753E0-C9AC-41B0-BF02-02043F3EA401}" srcOrd="1" destOrd="0" presId="urn:microsoft.com/office/officeart/2005/8/layout/hierarchy1"/>
    <dgm:cxn modelId="{FCF96F6D-FA0D-4510-B9EA-FAD9323A64D1}" type="presParOf" srcId="{030E8060-0DA7-4B68-BB97-AF29278D55C3}" destId="{E899BB2A-9877-4726-A032-C7D1B735FA98}" srcOrd="2" destOrd="0" presId="urn:microsoft.com/office/officeart/2005/8/layout/hierarchy1"/>
    <dgm:cxn modelId="{FBC6EE93-254C-4B5C-8A21-891660E2EEC5}" type="presParOf" srcId="{030E8060-0DA7-4B68-BB97-AF29278D55C3}" destId="{DCE5A699-46EB-446C-BECE-98EAFD52BBB6}" srcOrd="3" destOrd="0" presId="urn:microsoft.com/office/officeart/2005/8/layout/hierarchy1"/>
    <dgm:cxn modelId="{F3795A48-5D21-4E95-B284-9F87D3A93594}" type="presParOf" srcId="{DCE5A699-46EB-446C-BECE-98EAFD52BBB6}" destId="{AEE56EF8-5ACE-46C9-9BEB-2D34F321003B}" srcOrd="0" destOrd="0" presId="urn:microsoft.com/office/officeart/2005/8/layout/hierarchy1"/>
    <dgm:cxn modelId="{F7208264-7E8A-41AF-8C1F-D222C438C002}" type="presParOf" srcId="{AEE56EF8-5ACE-46C9-9BEB-2D34F321003B}" destId="{2FDD7BF9-B514-4B18-B27F-B86155BD336E}" srcOrd="0" destOrd="0" presId="urn:microsoft.com/office/officeart/2005/8/layout/hierarchy1"/>
    <dgm:cxn modelId="{8D0DA4F2-E212-4B41-9E80-C7CE6E49607D}" type="presParOf" srcId="{AEE56EF8-5ACE-46C9-9BEB-2D34F321003B}" destId="{13631ED8-1FB7-492B-AF02-BD8EEBB27A2D}" srcOrd="1" destOrd="0" presId="urn:microsoft.com/office/officeart/2005/8/layout/hierarchy1"/>
    <dgm:cxn modelId="{E8933AD6-D935-4D65-8274-36AA76F0BBC8}" type="presParOf" srcId="{DCE5A699-46EB-446C-BECE-98EAFD52BBB6}" destId="{20FF5D79-5C9A-46C3-A232-FEBB254D3218}" srcOrd="1" destOrd="0" presId="urn:microsoft.com/office/officeart/2005/8/layout/hierarchy1"/>
    <dgm:cxn modelId="{33ADA64B-B3D5-40D0-9AAB-9630E77C12B9}" type="presParOf" srcId="{030E8060-0DA7-4B68-BB97-AF29278D55C3}" destId="{8196501E-52F1-4C1D-98DC-295CAC2346BF}" srcOrd="4" destOrd="0" presId="urn:microsoft.com/office/officeart/2005/8/layout/hierarchy1"/>
    <dgm:cxn modelId="{DA662068-C339-44C1-8E89-F46B21447E76}" type="presParOf" srcId="{030E8060-0DA7-4B68-BB97-AF29278D55C3}" destId="{E9F4EE5D-394B-4671-98EA-578F6E78A885}" srcOrd="5" destOrd="0" presId="urn:microsoft.com/office/officeart/2005/8/layout/hierarchy1"/>
    <dgm:cxn modelId="{7F62CE7A-9C8D-4E32-A24C-28153C6ABC4C}" type="presParOf" srcId="{E9F4EE5D-394B-4671-98EA-578F6E78A885}" destId="{EA944F00-C1DA-4E97-A0A0-AC607543498C}" srcOrd="0" destOrd="0" presId="urn:microsoft.com/office/officeart/2005/8/layout/hierarchy1"/>
    <dgm:cxn modelId="{24D0E245-8DFA-4F0B-9E58-4E36056E39E6}" type="presParOf" srcId="{EA944F00-C1DA-4E97-A0A0-AC607543498C}" destId="{B2F74FAA-1DF8-4EBC-AD62-834180055492}" srcOrd="0" destOrd="0" presId="urn:microsoft.com/office/officeart/2005/8/layout/hierarchy1"/>
    <dgm:cxn modelId="{3B5005F3-D6D3-4BBF-A46B-D6B3BA5BA137}" type="presParOf" srcId="{EA944F00-C1DA-4E97-A0A0-AC607543498C}" destId="{3877C679-05D1-43ED-802F-1937D2358F62}" srcOrd="1" destOrd="0" presId="urn:microsoft.com/office/officeart/2005/8/layout/hierarchy1"/>
    <dgm:cxn modelId="{DCCE3FDF-2032-4787-829C-FE005D416B8C}" type="presParOf" srcId="{E9F4EE5D-394B-4671-98EA-578F6E78A885}" destId="{D3139849-5E86-4BD2-9A27-D598C19191F8}" srcOrd="1" destOrd="0" presId="urn:microsoft.com/office/officeart/2005/8/layout/hierarchy1"/>
    <dgm:cxn modelId="{120E3EA2-A1B8-4627-B7D9-14A881DD7C96}" type="presParOf" srcId="{030E8060-0DA7-4B68-BB97-AF29278D55C3}" destId="{6E746A70-9454-459F-A991-235E04E13A63}" srcOrd="6" destOrd="0" presId="urn:microsoft.com/office/officeart/2005/8/layout/hierarchy1"/>
    <dgm:cxn modelId="{9C3AE027-7BA0-49E6-A63F-6F9336CAF5BD}" type="presParOf" srcId="{030E8060-0DA7-4B68-BB97-AF29278D55C3}" destId="{87F52F6A-3651-4BFB-BF2B-00BB14E3EB5D}" srcOrd="7" destOrd="0" presId="urn:microsoft.com/office/officeart/2005/8/layout/hierarchy1"/>
    <dgm:cxn modelId="{CDAE888E-7B60-400E-BDB2-05976C88FF23}" type="presParOf" srcId="{87F52F6A-3651-4BFB-BF2B-00BB14E3EB5D}" destId="{AC5095EE-EC6C-4F8A-88BF-F5F0D30D0B00}" srcOrd="0" destOrd="0" presId="urn:microsoft.com/office/officeart/2005/8/layout/hierarchy1"/>
    <dgm:cxn modelId="{2261AD6E-FD33-4858-B6A2-E957CFB74018}" type="presParOf" srcId="{AC5095EE-EC6C-4F8A-88BF-F5F0D30D0B00}" destId="{35E9CB02-A02F-4651-A7A8-F7759A3E1963}" srcOrd="0" destOrd="0" presId="urn:microsoft.com/office/officeart/2005/8/layout/hierarchy1"/>
    <dgm:cxn modelId="{9F7BC57D-F7F2-4F53-A3A3-6F8EB4A74B9A}" type="presParOf" srcId="{AC5095EE-EC6C-4F8A-88BF-F5F0D30D0B00}" destId="{E3433D8D-FBEC-4DFD-B8BF-6B79C1DDD84D}" srcOrd="1" destOrd="0" presId="urn:microsoft.com/office/officeart/2005/8/layout/hierarchy1"/>
    <dgm:cxn modelId="{2ACD8CB5-8138-4395-8943-75F584713FCA}" type="presParOf" srcId="{87F52F6A-3651-4BFB-BF2B-00BB14E3EB5D}" destId="{F779E334-7FD0-44F9-B7EF-45E45B4EEFE4}" srcOrd="1" destOrd="0" presId="urn:microsoft.com/office/officeart/2005/8/layout/hierarchy1"/>
    <dgm:cxn modelId="{B17D7840-5B7E-41EE-9963-ACDB8FE878B4}" type="presParOf" srcId="{030E8060-0DA7-4B68-BB97-AF29278D55C3}" destId="{F2BFC1B0-5EB7-4E61-A638-EF18359C84C3}" srcOrd="8" destOrd="0" presId="urn:microsoft.com/office/officeart/2005/8/layout/hierarchy1"/>
    <dgm:cxn modelId="{400C0603-CA8C-45CF-B90E-AC67B5B50343}" type="presParOf" srcId="{030E8060-0DA7-4B68-BB97-AF29278D55C3}" destId="{7A6BB559-0F79-4C47-A8A7-643B1622D84A}" srcOrd="9" destOrd="0" presId="urn:microsoft.com/office/officeart/2005/8/layout/hierarchy1"/>
    <dgm:cxn modelId="{D5510614-3BEE-45FE-8DFF-61A0714215BF}" type="presParOf" srcId="{7A6BB559-0F79-4C47-A8A7-643B1622D84A}" destId="{CBBBF877-76FE-41A7-9474-6BEEAC10EFE8}" srcOrd="0" destOrd="0" presId="urn:microsoft.com/office/officeart/2005/8/layout/hierarchy1"/>
    <dgm:cxn modelId="{95A1F1E4-3C14-45EC-8CC7-B9085A18D65E}" type="presParOf" srcId="{CBBBF877-76FE-41A7-9474-6BEEAC10EFE8}" destId="{855B2604-7274-49E6-9300-F3339B9C9A9F}" srcOrd="0" destOrd="0" presId="urn:microsoft.com/office/officeart/2005/8/layout/hierarchy1"/>
    <dgm:cxn modelId="{AD04DDE7-9477-48A1-8A8F-1E445FD3F709}" type="presParOf" srcId="{CBBBF877-76FE-41A7-9474-6BEEAC10EFE8}" destId="{78C9CA7A-1B0E-4893-B52D-1ABFFB9A44B0}" srcOrd="1" destOrd="0" presId="urn:microsoft.com/office/officeart/2005/8/layout/hierarchy1"/>
    <dgm:cxn modelId="{24C1E3FB-D44F-4B1F-9D09-A11AFF3BF043}" type="presParOf" srcId="{7A6BB559-0F79-4C47-A8A7-643B1622D84A}" destId="{F99072D5-77A8-4A53-B58B-637461AAD776}" srcOrd="1" destOrd="0" presId="urn:microsoft.com/office/officeart/2005/8/layout/hierarchy1"/>
    <dgm:cxn modelId="{6E8B7008-F6CB-4253-93A3-F4D570B57D69}" type="presParOf" srcId="{030E8060-0DA7-4B68-BB97-AF29278D55C3}" destId="{861148AE-0523-4198-B6AE-CF25919BDFAD}" srcOrd="10" destOrd="0" presId="urn:microsoft.com/office/officeart/2005/8/layout/hierarchy1"/>
    <dgm:cxn modelId="{7C8444CF-2BDB-4E0D-87D8-A0B4A6F6ECA8}" type="presParOf" srcId="{030E8060-0DA7-4B68-BB97-AF29278D55C3}" destId="{4CDDEE00-3BA4-4162-9308-DF306AF89473}" srcOrd="11" destOrd="0" presId="urn:microsoft.com/office/officeart/2005/8/layout/hierarchy1"/>
    <dgm:cxn modelId="{F7177500-D1C6-400D-8355-1BB3693D891F}" type="presParOf" srcId="{4CDDEE00-3BA4-4162-9308-DF306AF89473}" destId="{138E67AC-9F71-4BF6-B4F7-71A87193D790}" srcOrd="0" destOrd="0" presId="urn:microsoft.com/office/officeart/2005/8/layout/hierarchy1"/>
    <dgm:cxn modelId="{C110EDC7-5E73-47A2-85A1-F763CF2569B9}" type="presParOf" srcId="{138E67AC-9F71-4BF6-B4F7-71A87193D790}" destId="{78DF55B6-F53C-471E-8FDB-E69DE595704C}" srcOrd="0" destOrd="0" presId="urn:microsoft.com/office/officeart/2005/8/layout/hierarchy1"/>
    <dgm:cxn modelId="{3096690F-99AA-415C-B772-69658CCC7C9C}" type="presParOf" srcId="{138E67AC-9F71-4BF6-B4F7-71A87193D790}" destId="{6CDF53F0-B7BE-42FB-A2CF-2C05BB31B515}" srcOrd="1" destOrd="0" presId="urn:microsoft.com/office/officeart/2005/8/layout/hierarchy1"/>
    <dgm:cxn modelId="{6A6FEC33-DD79-4FC3-9FAB-AA1834EB5341}" type="presParOf" srcId="{4CDDEE00-3BA4-4162-9308-DF306AF89473}" destId="{1E6BDE96-4D8D-40CB-A807-6F67DDF9B53A}" srcOrd="1" destOrd="0" presId="urn:microsoft.com/office/officeart/2005/8/layout/hierarchy1"/>
    <dgm:cxn modelId="{219CEE40-2B72-4B4A-BEC5-D392AA0C1AD4}" type="presParOf" srcId="{030E8060-0DA7-4B68-BB97-AF29278D55C3}" destId="{671120A2-B025-405F-A61E-F64E6810E4C8}" srcOrd="12" destOrd="0" presId="urn:microsoft.com/office/officeart/2005/8/layout/hierarchy1"/>
    <dgm:cxn modelId="{19BBFFC7-2C8C-4253-898F-A6F4DF740AA0}" type="presParOf" srcId="{030E8060-0DA7-4B68-BB97-AF29278D55C3}" destId="{D2118540-778E-491D-9E63-BB0FE27AF6E9}" srcOrd="13" destOrd="0" presId="urn:microsoft.com/office/officeart/2005/8/layout/hierarchy1"/>
    <dgm:cxn modelId="{040EE4D9-DC29-4DC4-BF48-CA2CE8DC3796}" type="presParOf" srcId="{D2118540-778E-491D-9E63-BB0FE27AF6E9}" destId="{18AF4C0E-2AA1-4DC1-8385-C66F813987E5}" srcOrd="0" destOrd="0" presId="urn:microsoft.com/office/officeart/2005/8/layout/hierarchy1"/>
    <dgm:cxn modelId="{249C902D-AF71-470F-BD91-F02B91B615CE}" type="presParOf" srcId="{18AF4C0E-2AA1-4DC1-8385-C66F813987E5}" destId="{C7F59931-EFF0-46B8-97F3-682012C838B8}" srcOrd="0" destOrd="0" presId="urn:microsoft.com/office/officeart/2005/8/layout/hierarchy1"/>
    <dgm:cxn modelId="{22E842DF-27E1-4452-BB44-CAC10878816B}" type="presParOf" srcId="{18AF4C0E-2AA1-4DC1-8385-C66F813987E5}" destId="{86BBD1A8-ADA5-40C0-88B8-A3D8AF4527FE}" srcOrd="1" destOrd="0" presId="urn:microsoft.com/office/officeart/2005/8/layout/hierarchy1"/>
    <dgm:cxn modelId="{709F1617-83B6-4FE0-A165-7537060B3A07}" type="presParOf" srcId="{D2118540-778E-491D-9E63-BB0FE27AF6E9}" destId="{C4AC0C58-D8B1-4861-8F9C-DC632C11CFB8}" srcOrd="1" destOrd="0" presId="urn:microsoft.com/office/officeart/2005/8/layout/hierarchy1"/>
    <dgm:cxn modelId="{AC73C1BD-74EB-461C-9227-0E76826EB3CD}" type="presParOf" srcId="{030E8060-0DA7-4B68-BB97-AF29278D55C3}" destId="{C86C391F-08D0-431D-A841-F158CBADB116}" srcOrd="14" destOrd="0" presId="urn:microsoft.com/office/officeart/2005/8/layout/hierarchy1"/>
    <dgm:cxn modelId="{D3D46A40-D4D3-4F48-8D87-72EB9D503A0B}" type="presParOf" srcId="{030E8060-0DA7-4B68-BB97-AF29278D55C3}" destId="{208A25EB-572B-4334-919A-265014D6483D}" srcOrd="15" destOrd="0" presId="urn:microsoft.com/office/officeart/2005/8/layout/hierarchy1"/>
    <dgm:cxn modelId="{397CA100-0152-4D00-8DC5-5D9B7E8070D1}" type="presParOf" srcId="{208A25EB-572B-4334-919A-265014D6483D}" destId="{5BD947BE-F16A-4B41-93BC-7828491059C5}" srcOrd="0" destOrd="0" presId="urn:microsoft.com/office/officeart/2005/8/layout/hierarchy1"/>
    <dgm:cxn modelId="{EE7CE5DF-F25E-42B7-8D30-A8D605E7C618}" type="presParOf" srcId="{5BD947BE-F16A-4B41-93BC-7828491059C5}" destId="{31589D61-6660-4967-9A79-217038C49573}" srcOrd="0" destOrd="0" presId="urn:microsoft.com/office/officeart/2005/8/layout/hierarchy1"/>
    <dgm:cxn modelId="{ED548353-D845-4DF4-A502-63178E5778DB}" type="presParOf" srcId="{5BD947BE-F16A-4B41-93BC-7828491059C5}" destId="{8454118C-91AE-43B3-8762-718C70633B01}" srcOrd="1" destOrd="0" presId="urn:microsoft.com/office/officeart/2005/8/layout/hierarchy1"/>
    <dgm:cxn modelId="{40230EDE-45A8-4247-9F4C-6F0DB2C50573}" type="presParOf" srcId="{208A25EB-572B-4334-919A-265014D6483D}" destId="{D0F709E2-0206-4AF6-B2EE-FC3283F5076F}"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D629C9-9895-49C6-9230-E9F7DFF4FFA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D9426E31-A06B-4C07-B7F0-AE6A7087BDCE}">
      <dgm:prSet custT="1"/>
      <dgm:spPr/>
      <dgm:t>
        <a:bodyPr/>
        <a:lstStyle/>
        <a:p>
          <a:r>
            <a:rPr lang="es-ES" sz="1800" b="0" i="0" u="none" dirty="0" smtClean="0">
              <a:latin typeface="Times New Roman" panose="02020603050405020304" pitchFamily="18" charset="0"/>
              <a:cs typeface="Times New Roman" panose="02020603050405020304" pitchFamily="18" charset="0"/>
            </a:rPr>
            <a:t>Definición del Plan de Rendición de Cuentas al Ciudadano</a:t>
          </a:r>
          <a:endParaRPr lang="es-ES" sz="1800" b="0" i="0" u="none" dirty="0">
            <a:latin typeface="Times New Roman" panose="02020603050405020304" pitchFamily="18" charset="0"/>
            <a:cs typeface="Times New Roman" panose="02020603050405020304" pitchFamily="18" charset="0"/>
          </a:endParaRPr>
        </a:p>
      </dgm:t>
    </dgm:pt>
    <dgm:pt modelId="{6B91F0B0-2C63-4C41-905F-D09C0278E5A0}" type="parTrans" cxnId="{0764D3DF-E271-4BA3-9AA0-E585BA9970B5}">
      <dgm:prSet/>
      <dgm:spPr/>
      <dgm:t>
        <a:bodyPr/>
        <a:lstStyle/>
        <a:p>
          <a:endParaRPr lang="es-ES"/>
        </a:p>
      </dgm:t>
    </dgm:pt>
    <dgm:pt modelId="{1857DFA4-F7DD-47B5-ACEC-3BD39CB49571}" type="sibTrans" cxnId="{0764D3DF-E271-4BA3-9AA0-E585BA9970B5}">
      <dgm:prSet/>
      <dgm:spPr/>
      <dgm:t>
        <a:bodyPr/>
        <a:lstStyle/>
        <a:p>
          <a:endParaRPr lang="es-ES"/>
        </a:p>
      </dgm:t>
    </dgm:pt>
    <dgm:pt modelId="{D4244BB6-F60C-40F0-B4C5-1EC7CD170A41}">
      <dgm:prSet custT="1"/>
      <dgm:spPr/>
      <dgm:t>
        <a:bodyPr/>
        <a:lstStyle/>
        <a:p>
          <a:r>
            <a:rPr lang="es-ES" sz="1600" b="0" i="0" dirty="0" smtClean="0">
              <a:latin typeface="Times New Roman" panose="02020603050405020304" pitchFamily="18" charset="0"/>
              <a:cs typeface="Times New Roman" panose="02020603050405020304" pitchFamily="18" charset="0"/>
            </a:rPr>
            <a:t>Mecanismos de Rendición de cuentas y Grupos de interés</a:t>
          </a:r>
          <a:endParaRPr lang="es-ES" sz="1600" b="0" i="0" dirty="0">
            <a:latin typeface="Times New Roman" panose="02020603050405020304" pitchFamily="18" charset="0"/>
            <a:cs typeface="Times New Roman" panose="02020603050405020304" pitchFamily="18" charset="0"/>
          </a:endParaRPr>
        </a:p>
      </dgm:t>
    </dgm:pt>
    <dgm:pt modelId="{43D9730B-BD02-41D2-BE2B-A068E6F2B2CA}" type="parTrans" cxnId="{B940CDA3-07C7-4CAF-BE06-6F6BEE93EBCC}">
      <dgm:prSet/>
      <dgm:spPr/>
      <dgm:t>
        <a:bodyPr/>
        <a:lstStyle/>
        <a:p>
          <a:endParaRPr lang="es-ES" sz="1600" b="0" i="0">
            <a:latin typeface="Times New Roman" panose="02020603050405020304" pitchFamily="18" charset="0"/>
            <a:cs typeface="Times New Roman" panose="02020603050405020304" pitchFamily="18" charset="0"/>
          </a:endParaRPr>
        </a:p>
      </dgm:t>
    </dgm:pt>
    <dgm:pt modelId="{65B7F428-C6BB-40F9-8F06-9246AB61DEA7}" type="sibTrans" cxnId="{B940CDA3-07C7-4CAF-BE06-6F6BEE93EBCC}">
      <dgm:prSet/>
      <dgm:spPr/>
      <dgm:t>
        <a:bodyPr/>
        <a:lstStyle/>
        <a:p>
          <a:endParaRPr lang="es-ES"/>
        </a:p>
      </dgm:t>
    </dgm:pt>
    <dgm:pt modelId="{ECC3C2C0-3E17-493D-B487-2EE2E3EB7359}">
      <dgm:prSet custT="1"/>
      <dgm:spPr/>
      <dgm:t>
        <a:bodyPr/>
        <a:lstStyle/>
        <a:p>
          <a:r>
            <a:rPr lang="es-ES" sz="1600" b="0" i="0" dirty="0" smtClean="0">
              <a:latin typeface="Times New Roman" panose="02020603050405020304" pitchFamily="18" charset="0"/>
              <a:cs typeface="Times New Roman" panose="02020603050405020304" pitchFamily="18" charset="0"/>
            </a:rPr>
            <a:t>Canalización de la información y comunicación a los grupos de interés</a:t>
          </a:r>
          <a:endParaRPr lang="es-ES" sz="1600" b="0" i="0" dirty="0">
            <a:latin typeface="Times New Roman" panose="02020603050405020304" pitchFamily="18" charset="0"/>
            <a:cs typeface="Times New Roman" panose="02020603050405020304" pitchFamily="18" charset="0"/>
          </a:endParaRPr>
        </a:p>
      </dgm:t>
    </dgm:pt>
    <dgm:pt modelId="{DBF796C7-8C01-46AA-9E53-9A3DBDDCD553}" type="parTrans" cxnId="{AFBE5833-C272-413B-A3D4-7C29CD1ADA34}">
      <dgm:prSet/>
      <dgm:spPr/>
      <dgm:t>
        <a:bodyPr/>
        <a:lstStyle/>
        <a:p>
          <a:endParaRPr lang="es-ES" sz="1600" b="0" i="0">
            <a:latin typeface="Times New Roman" panose="02020603050405020304" pitchFamily="18" charset="0"/>
            <a:cs typeface="Times New Roman" panose="02020603050405020304" pitchFamily="18" charset="0"/>
          </a:endParaRPr>
        </a:p>
      </dgm:t>
    </dgm:pt>
    <dgm:pt modelId="{E7E6AF59-296A-4407-BD87-D1C663A2462E}" type="sibTrans" cxnId="{AFBE5833-C272-413B-A3D4-7C29CD1ADA34}">
      <dgm:prSet/>
      <dgm:spPr/>
      <dgm:t>
        <a:bodyPr/>
        <a:lstStyle/>
        <a:p>
          <a:endParaRPr lang="es-ES"/>
        </a:p>
      </dgm:t>
    </dgm:pt>
    <dgm:pt modelId="{AA3D687F-1366-4FE0-8EE0-65C729BC60B7}">
      <dgm:prSet custT="1"/>
      <dgm:spPr/>
      <dgm:t>
        <a:bodyPr/>
        <a:lstStyle/>
        <a:p>
          <a:r>
            <a:rPr lang="es-ES" sz="1600" b="0" i="0" dirty="0" smtClean="0">
              <a:latin typeface="Times New Roman" panose="02020603050405020304" pitchFamily="18" charset="0"/>
              <a:cs typeface="Times New Roman" panose="02020603050405020304" pitchFamily="18" charset="0"/>
            </a:rPr>
            <a:t>Manejo integrado y sistematización de la Información</a:t>
          </a:r>
          <a:endParaRPr lang="es-ES" sz="1600" b="0" i="0" dirty="0">
            <a:latin typeface="Times New Roman" panose="02020603050405020304" pitchFamily="18" charset="0"/>
            <a:cs typeface="Times New Roman" panose="02020603050405020304" pitchFamily="18" charset="0"/>
          </a:endParaRPr>
        </a:p>
      </dgm:t>
    </dgm:pt>
    <dgm:pt modelId="{7E8855C8-CF76-4714-B6F0-5CE02AFFBB91}" type="parTrans" cxnId="{8C0B2874-A8D7-4519-95CF-0CBFB7A0407F}">
      <dgm:prSet/>
      <dgm:spPr/>
      <dgm:t>
        <a:bodyPr/>
        <a:lstStyle/>
        <a:p>
          <a:endParaRPr lang="es-ES" sz="1600" b="0" i="0">
            <a:latin typeface="Times New Roman" panose="02020603050405020304" pitchFamily="18" charset="0"/>
            <a:cs typeface="Times New Roman" panose="02020603050405020304" pitchFamily="18" charset="0"/>
          </a:endParaRPr>
        </a:p>
      </dgm:t>
    </dgm:pt>
    <dgm:pt modelId="{A40CF663-DBF5-4ADF-9BE8-1121962F7573}" type="sibTrans" cxnId="{8C0B2874-A8D7-4519-95CF-0CBFB7A0407F}">
      <dgm:prSet/>
      <dgm:spPr/>
      <dgm:t>
        <a:bodyPr/>
        <a:lstStyle/>
        <a:p>
          <a:endParaRPr lang="es-ES"/>
        </a:p>
      </dgm:t>
    </dgm:pt>
    <dgm:pt modelId="{625E0603-0134-4A0B-B67B-86D944BECE39}">
      <dgm:prSet custT="1"/>
      <dgm:spPr/>
      <dgm:t>
        <a:bodyPr/>
        <a:lstStyle/>
        <a:p>
          <a:r>
            <a:rPr lang="es-ES" sz="1600" b="0" i="0" dirty="0" smtClean="0">
              <a:latin typeface="Times New Roman" panose="02020603050405020304" pitchFamily="18" charset="0"/>
              <a:cs typeface="Times New Roman" panose="02020603050405020304" pitchFamily="18" charset="0"/>
            </a:rPr>
            <a:t>Elaboración del Cronograma</a:t>
          </a:r>
          <a:endParaRPr lang="es-ES" sz="1600" b="0" i="0" dirty="0">
            <a:latin typeface="Times New Roman" panose="02020603050405020304" pitchFamily="18" charset="0"/>
            <a:cs typeface="Times New Roman" panose="02020603050405020304" pitchFamily="18" charset="0"/>
          </a:endParaRPr>
        </a:p>
      </dgm:t>
    </dgm:pt>
    <dgm:pt modelId="{466E7216-C265-4422-A066-26B1F3F1E2DB}" type="parTrans" cxnId="{EE2E13DB-C81C-41BC-AC91-F90B616C4A1F}">
      <dgm:prSet/>
      <dgm:spPr/>
      <dgm:t>
        <a:bodyPr/>
        <a:lstStyle/>
        <a:p>
          <a:endParaRPr lang="es-ES" sz="1600" b="0" i="0">
            <a:latin typeface="Times New Roman" panose="02020603050405020304" pitchFamily="18" charset="0"/>
            <a:cs typeface="Times New Roman" panose="02020603050405020304" pitchFamily="18" charset="0"/>
          </a:endParaRPr>
        </a:p>
      </dgm:t>
    </dgm:pt>
    <dgm:pt modelId="{10F46347-B138-4EAB-A852-9888F3E312B4}" type="sibTrans" cxnId="{EE2E13DB-C81C-41BC-AC91-F90B616C4A1F}">
      <dgm:prSet/>
      <dgm:spPr/>
      <dgm:t>
        <a:bodyPr/>
        <a:lstStyle/>
        <a:p>
          <a:endParaRPr lang="es-ES"/>
        </a:p>
      </dgm:t>
    </dgm:pt>
    <dgm:pt modelId="{9688148B-F26E-4EF2-AF6C-232BDCACF606}">
      <dgm:prSet custT="1"/>
      <dgm:spPr/>
      <dgm:t>
        <a:bodyPr/>
        <a:lstStyle/>
        <a:p>
          <a:r>
            <a:rPr lang="es-ES" sz="1400" b="0" i="0" dirty="0" smtClean="0">
              <a:latin typeface="Times New Roman" panose="02020603050405020304" pitchFamily="18" charset="0"/>
              <a:cs typeface="Times New Roman" panose="02020603050405020304" pitchFamily="18" charset="0"/>
            </a:rPr>
            <a:t>Información</a:t>
          </a:r>
          <a:endParaRPr lang="es-ES" sz="1400" b="0" i="0" dirty="0">
            <a:latin typeface="Times New Roman" panose="02020603050405020304" pitchFamily="18" charset="0"/>
            <a:cs typeface="Times New Roman" panose="02020603050405020304" pitchFamily="18" charset="0"/>
          </a:endParaRPr>
        </a:p>
      </dgm:t>
    </dgm:pt>
    <dgm:pt modelId="{55C5B6F7-B661-4015-9989-538CE909D61B}" type="parTrans" cxnId="{1A174470-080D-49D8-A59B-24BA8B83048C}">
      <dgm:prSet/>
      <dgm:spPr/>
      <dgm:t>
        <a:bodyPr/>
        <a:lstStyle/>
        <a:p>
          <a:endParaRPr lang="es-ES"/>
        </a:p>
      </dgm:t>
    </dgm:pt>
    <dgm:pt modelId="{2129E5AD-E0DE-4AA0-9221-8EE4C6D31B94}" type="sibTrans" cxnId="{1A174470-080D-49D8-A59B-24BA8B83048C}">
      <dgm:prSet/>
      <dgm:spPr/>
      <dgm:t>
        <a:bodyPr/>
        <a:lstStyle/>
        <a:p>
          <a:endParaRPr lang="es-ES"/>
        </a:p>
      </dgm:t>
    </dgm:pt>
    <dgm:pt modelId="{2BF98E08-D438-4D88-A6B4-C8791DC552DE}">
      <dgm:prSet custT="1"/>
      <dgm:spPr/>
      <dgm:t>
        <a:bodyPr/>
        <a:lstStyle/>
        <a:p>
          <a:r>
            <a:rPr lang="es-ES" sz="1400" b="0" i="0" dirty="0" smtClean="0">
              <a:latin typeface="Times New Roman" panose="02020603050405020304" pitchFamily="18" charset="0"/>
              <a:cs typeface="Times New Roman" panose="02020603050405020304" pitchFamily="18" charset="0"/>
            </a:rPr>
            <a:t>Comunicación</a:t>
          </a:r>
          <a:endParaRPr lang="es-ES" sz="1400" b="0" i="0" dirty="0">
            <a:latin typeface="Times New Roman" panose="02020603050405020304" pitchFamily="18" charset="0"/>
            <a:cs typeface="Times New Roman" panose="02020603050405020304" pitchFamily="18" charset="0"/>
          </a:endParaRPr>
        </a:p>
      </dgm:t>
    </dgm:pt>
    <dgm:pt modelId="{FD390C39-0B3A-4F72-966E-20F14A43B0A3}" type="parTrans" cxnId="{ABA63150-186A-46F0-833D-E73E01C04E6F}">
      <dgm:prSet/>
      <dgm:spPr/>
      <dgm:t>
        <a:bodyPr/>
        <a:lstStyle/>
        <a:p>
          <a:endParaRPr lang="es-ES"/>
        </a:p>
      </dgm:t>
    </dgm:pt>
    <dgm:pt modelId="{DBEC6BD1-7D8B-4074-B523-66BDF1B36B1F}" type="sibTrans" cxnId="{ABA63150-186A-46F0-833D-E73E01C04E6F}">
      <dgm:prSet/>
      <dgm:spPr/>
      <dgm:t>
        <a:bodyPr/>
        <a:lstStyle/>
        <a:p>
          <a:endParaRPr lang="es-ES"/>
        </a:p>
      </dgm:t>
    </dgm:pt>
    <dgm:pt modelId="{4FA03377-1FCE-4043-BE41-8C3ECF616153}">
      <dgm:prSet custT="1"/>
      <dgm:spPr/>
      <dgm:t>
        <a:bodyPr/>
        <a:lstStyle/>
        <a:p>
          <a:r>
            <a:rPr lang="es-ES" sz="1400" b="0" i="0" smtClean="0">
              <a:latin typeface="Times New Roman" panose="02020603050405020304" pitchFamily="18" charset="0"/>
              <a:cs typeface="Times New Roman" panose="02020603050405020304" pitchFamily="18" charset="0"/>
            </a:rPr>
            <a:t>Imagen institucional</a:t>
          </a:r>
          <a:endParaRPr lang="es-ES" sz="1400" b="0" i="0">
            <a:latin typeface="Times New Roman" panose="02020603050405020304" pitchFamily="18" charset="0"/>
            <a:cs typeface="Times New Roman" panose="02020603050405020304" pitchFamily="18" charset="0"/>
          </a:endParaRPr>
        </a:p>
      </dgm:t>
    </dgm:pt>
    <dgm:pt modelId="{68DE069E-B848-4F07-BD27-1F90473580F1}" type="parTrans" cxnId="{908C886A-E2B2-4B24-A831-2D0B8DD5E003}">
      <dgm:prSet/>
      <dgm:spPr/>
      <dgm:t>
        <a:bodyPr/>
        <a:lstStyle/>
        <a:p>
          <a:endParaRPr lang="es-ES"/>
        </a:p>
      </dgm:t>
    </dgm:pt>
    <dgm:pt modelId="{563F6B2D-F544-4861-97E6-E0B5EF09A327}" type="sibTrans" cxnId="{908C886A-E2B2-4B24-A831-2D0B8DD5E003}">
      <dgm:prSet/>
      <dgm:spPr/>
      <dgm:t>
        <a:bodyPr/>
        <a:lstStyle/>
        <a:p>
          <a:endParaRPr lang="es-ES"/>
        </a:p>
      </dgm:t>
    </dgm:pt>
    <dgm:pt modelId="{DA532C80-6B11-42C7-8C28-2520CB2C9783}">
      <dgm:prSet custT="1"/>
      <dgm:spPr/>
      <dgm:t>
        <a:bodyPr/>
        <a:lstStyle/>
        <a:p>
          <a:r>
            <a:rPr lang="es-ES" sz="1400" b="0" i="0" smtClean="0">
              <a:latin typeface="Times New Roman" panose="02020603050405020304" pitchFamily="18" charset="0"/>
              <a:cs typeface="Times New Roman" panose="02020603050405020304" pitchFamily="18" charset="0"/>
            </a:rPr>
            <a:t>Elaboración y diseño de materiales de comunicación</a:t>
          </a:r>
          <a:endParaRPr lang="es-ES" sz="1400" b="0" i="0">
            <a:latin typeface="Times New Roman" panose="02020603050405020304" pitchFamily="18" charset="0"/>
            <a:cs typeface="Times New Roman" panose="02020603050405020304" pitchFamily="18" charset="0"/>
          </a:endParaRPr>
        </a:p>
      </dgm:t>
    </dgm:pt>
    <dgm:pt modelId="{405A1C3F-D96E-402A-8DD5-B2FC52107D8F}" type="parTrans" cxnId="{73FEEAA6-94DD-445C-9AA7-1A471FFFB49D}">
      <dgm:prSet/>
      <dgm:spPr/>
      <dgm:t>
        <a:bodyPr/>
        <a:lstStyle/>
        <a:p>
          <a:endParaRPr lang="es-ES"/>
        </a:p>
      </dgm:t>
    </dgm:pt>
    <dgm:pt modelId="{CE60A431-393F-4E25-834A-E2CDD5523623}" type="sibTrans" cxnId="{73FEEAA6-94DD-445C-9AA7-1A471FFFB49D}">
      <dgm:prSet/>
      <dgm:spPr/>
      <dgm:t>
        <a:bodyPr/>
        <a:lstStyle/>
        <a:p>
          <a:endParaRPr lang="es-ES"/>
        </a:p>
      </dgm:t>
    </dgm:pt>
    <dgm:pt modelId="{30923A00-7291-4D8B-96C3-DA0232447F25}">
      <dgm:prSet custT="1"/>
      <dgm:spPr/>
      <dgm:t>
        <a:bodyPr/>
        <a:lstStyle/>
        <a:p>
          <a:r>
            <a:rPr lang="es-ES" sz="1400" b="0" i="0" smtClean="0">
              <a:latin typeface="Times New Roman" panose="02020603050405020304" pitchFamily="18" charset="0"/>
              <a:cs typeface="Times New Roman" panose="02020603050405020304" pitchFamily="18" charset="0"/>
            </a:rPr>
            <a:t>Medios masivos de comunicación</a:t>
          </a:r>
          <a:endParaRPr lang="es-ES" sz="1400" b="0" i="0">
            <a:latin typeface="Times New Roman" panose="02020603050405020304" pitchFamily="18" charset="0"/>
            <a:cs typeface="Times New Roman" panose="02020603050405020304" pitchFamily="18" charset="0"/>
          </a:endParaRPr>
        </a:p>
      </dgm:t>
    </dgm:pt>
    <dgm:pt modelId="{8DF7D460-65EA-4AFC-AACD-0335391E38C4}" type="parTrans" cxnId="{2DC933B6-D98D-404E-B7C9-E4DF130EBA71}">
      <dgm:prSet/>
      <dgm:spPr/>
      <dgm:t>
        <a:bodyPr/>
        <a:lstStyle/>
        <a:p>
          <a:endParaRPr lang="es-ES"/>
        </a:p>
      </dgm:t>
    </dgm:pt>
    <dgm:pt modelId="{9B6B57A0-B8D4-4AAD-95B3-9B679C9791BB}" type="sibTrans" cxnId="{2DC933B6-D98D-404E-B7C9-E4DF130EBA71}">
      <dgm:prSet/>
      <dgm:spPr/>
      <dgm:t>
        <a:bodyPr/>
        <a:lstStyle/>
        <a:p>
          <a:endParaRPr lang="es-ES"/>
        </a:p>
      </dgm:t>
    </dgm:pt>
    <dgm:pt modelId="{EE8B8A8D-8FC6-465F-93E1-CEE2F9923399}">
      <dgm:prSet custT="1"/>
      <dgm:spPr/>
      <dgm:t>
        <a:bodyPr/>
        <a:lstStyle/>
        <a:p>
          <a:r>
            <a:rPr lang="es-ES" sz="1400" b="0" i="0" smtClean="0">
              <a:latin typeface="Times New Roman" panose="02020603050405020304" pitchFamily="18" charset="0"/>
              <a:cs typeface="Times New Roman" panose="02020603050405020304" pitchFamily="18" charset="0"/>
            </a:rPr>
            <a:t>Campañas institucionales</a:t>
          </a:r>
          <a:endParaRPr lang="es-ES" sz="1400" b="0" i="0">
            <a:latin typeface="Times New Roman" panose="02020603050405020304" pitchFamily="18" charset="0"/>
            <a:cs typeface="Times New Roman" panose="02020603050405020304" pitchFamily="18" charset="0"/>
          </a:endParaRPr>
        </a:p>
      </dgm:t>
    </dgm:pt>
    <dgm:pt modelId="{AA0B5A00-D015-4E02-BFAA-89F5EEF813BB}" type="parTrans" cxnId="{17C0D299-E387-45A6-BC9B-65AEBE7C0D4E}">
      <dgm:prSet/>
      <dgm:spPr/>
      <dgm:t>
        <a:bodyPr/>
        <a:lstStyle/>
        <a:p>
          <a:endParaRPr lang="es-ES"/>
        </a:p>
      </dgm:t>
    </dgm:pt>
    <dgm:pt modelId="{890DCC14-501E-4BDA-84A7-0B3135A81924}" type="sibTrans" cxnId="{17C0D299-E387-45A6-BC9B-65AEBE7C0D4E}">
      <dgm:prSet/>
      <dgm:spPr/>
      <dgm:t>
        <a:bodyPr/>
        <a:lstStyle/>
        <a:p>
          <a:endParaRPr lang="es-ES"/>
        </a:p>
      </dgm:t>
    </dgm:pt>
    <dgm:pt modelId="{E8E16AEF-BAA6-449A-B901-7F8FD5F073C5}">
      <dgm:prSet custT="1"/>
      <dgm:spPr/>
      <dgm:t>
        <a:bodyPr/>
        <a:lstStyle/>
        <a:p>
          <a:r>
            <a:rPr lang="es-ES" sz="1400" b="0" i="0" smtClean="0">
              <a:latin typeface="Times New Roman" panose="02020603050405020304" pitchFamily="18" charset="0"/>
              <a:cs typeface="Times New Roman" panose="02020603050405020304" pitchFamily="18" charset="0"/>
            </a:rPr>
            <a:t>Relacionamiento con los grupos de interés</a:t>
          </a:r>
          <a:endParaRPr lang="es-ES" sz="1400" b="0" i="0">
            <a:latin typeface="Times New Roman" panose="02020603050405020304" pitchFamily="18" charset="0"/>
            <a:cs typeface="Times New Roman" panose="02020603050405020304" pitchFamily="18" charset="0"/>
          </a:endParaRPr>
        </a:p>
      </dgm:t>
    </dgm:pt>
    <dgm:pt modelId="{FA758C16-8D3A-4C76-899C-66A2B55F7D28}" type="parTrans" cxnId="{4A9EEEA1-1489-464D-BA93-EE406E6A8F7A}">
      <dgm:prSet/>
      <dgm:spPr/>
      <dgm:t>
        <a:bodyPr/>
        <a:lstStyle/>
        <a:p>
          <a:endParaRPr lang="es-ES"/>
        </a:p>
      </dgm:t>
    </dgm:pt>
    <dgm:pt modelId="{4E295755-5973-43FF-A49B-A9BEF441006F}" type="sibTrans" cxnId="{4A9EEEA1-1489-464D-BA93-EE406E6A8F7A}">
      <dgm:prSet/>
      <dgm:spPr/>
      <dgm:t>
        <a:bodyPr/>
        <a:lstStyle/>
        <a:p>
          <a:endParaRPr lang="es-ES"/>
        </a:p>
      </dgm:t>
    </dgm:pt>
    <dgm:pt modelId="{292177E9-ABB4-4E18-9A2A-B07861BE49DC}" type="pres">
      <dgm:prSet presAssocID="{32D629C9-9895-49C6-9230-E9F7DFF4FFA6}" presName="hierChild1" presStyleCnt="0">
        <dgm:presLayoutVars>
          <dgm:chPref val="1"/>
          <dgm:dir/>
          <dgm:animOne val="branch"/>
          <dgm:animLvl val="lvl"/>
          <dgm:resizeHandles/>
        </dgm:presLayoutVars>
      </dgm:prSet>
      <dgm:spPr/>
      <dgm:t>
        <a:bodyPr/>
        <a:lstStyle/>
        <a:p>
          <a:endParaRPr lang="es-ES"/>
        </a:p>
      </dgm:t>
    </dgm:pt>
    <dgm:pt modelId="{1CB1822B-EABC-48CD-B984-C4F663419DE1}" type="pres">
      <dgm:prSet presAssocID="{D9426E31-A06B-4C07-B7F0-AE6A7087BDCE}" presName="hierRoot1" presStyleCnt="0"/>
      <dgm:spPr/>
    </dgm:pt>
    <dgm:pt modelId="{B9BFDD82-0C71-4F8D-A81D-731047884CD3}" type="pres">
      <dgm:prSet presAssocID="{D9426E31-A06B-4C07-B7F0-AE6A7087BDCE}" presName="composite" presStyleCnt="0"/>
      <dgm:spPr/>
    </dgm:pt>
    <dgm:pt modelId="{891FDAAA-DEFF-4389-BE22-B12985FD4BD6}" type="pres">
      <dgm:prSet presAssocID="{D9426E31-A06B-4C07-B7F0-AE6A7087BDCE}" presName="background" presStyleLbl="node0" presStyleIdx="0" presStyleCnt="1"/>
      <dgm:spPr/>
    </dgm:pt>
    <dgm:pt modelId="{EB20EEDA-27B1-45B4-A1A5-541DB784E5EA}" type="pres">
      <dgm:prSet presAssocID="{D9426E31-A06B-4C07-B7F0-AE6A7087BDCE}" presName="text" presStyleLbl="fgAcc0" presStyleIdx="0" presStyleCnt="1" custScaleX="184086">
        <dgm:presLayoutVars>
          <dgm:chPref val="3"/>
        </dgm:presLayoutVars>
      </dgm:prSet>
      <dgm:spPr/>
      <dgm:t>
        <a:bodyPr/>
        <a:lstStyle/>
        <a:p>
          <a:endParaRPr lang="es-ES"/>
        </a:p>
      </dgm:t>
    </dgm:pt>
    <dgm:pt modelId="{681E9937-EF16-4390-BE70-20C00FEED8F9}" type="pres">
      <dgm:prSet presAssocID="{D9426E31-A06B-4C07-B7F0-AE6A7087BDCE}" presName="hierChild2" presStyleCnt="0"/>
      <dgm:spPr/>
    </dgm:pt>
    <dgm:pt modelId="{A4152545-CA80-40EB-B48A-0E2056C4FBC6}" type="pres">
      <dgm:prSet presAssocID="{43D9730B-BD02-41D2-BE2B-A068E6F2B2CA}" presName="Name10" presStyleLbl="parChTrans1D2" presStyleIdx="0" presStyleCnt="4"/>
      <dgm:spPr/>
      <dgm:t>
        <a:bodyPr/>
        <a:lstStyle/>
        <a:p>
          <a:endParaRPr lang="es-ES"/>
        </a:p>
      </dgm:t>
    </dgm:pt>
    <dgm:pt modelId="{26694D09-CE8B-48F4-9888-66EF4A7833CD}" type="pres">
      <dgm:prSet presAssocID="{D4244BB6-F60C-40F0-B4C5-1EC7CD170A41}" presName="hierRoot2" presStyleCnt="0"/>
      <dgm:spPr/>
    </dgm:pt>
    <dgm:pt modelId="{C1F5749E-357B-4CA3-9B1E-0FDDD88232B9}" type="pres">
      <dgm:prSet presAssocID="{D4244BB6-F60C-40F0-B4C5-1EC7CD170A41}" presName="composite2" presStyleCnt="0"/>
      <dgm:spPr/>
    </dgm:pt>
    <dgm:pt modelId="{0817A7E3-BC70-4B97-B9D2-E02595634FA0}" type="pres">
      <dgm:prSet presAssocID="{D4244BB6-F60C-40F0-B4C5-1EC7CD170A41}" presName="background2" presStyleLbl="node2" presStyleIdx="0" presStyleCnt="4"/>
      <dgm:spPr/>
    </dgm:pt>
    <dgm:pt modelId="{537B7508-9BB5-4531-82BD-93C1B0BF7EC5}" type="pres">
      <dgm:prSet presAssocID="{D4244BB6-F60C-40F0-B4C5-1EC7CD170A41}" presName="text2" presStyleLbl="fgAcc2" presStyleIdx="0" presStyleCnt="4" custScaleX="125290" custLinFactX="-86491" custLinFactNeighborX="-100000" custLinFactNeighborY="-1764">
        <dgm:presLayoutVars>
          <dgm:chPref val="3"/>
        </dgm:presLayoutVars>
      </dgm:prSet>
      <dgm:spPr/>
      <dgm:t>
        <a:bodyPr/>
        <a:lstStyle/>
        <a:p>
          <a:endParaRPr lang="es-ES"/>
        </a:p>
      </dgm:t>
    </dgm:pt>
    <dgm:pt modelId="{5811C7FF-091C-4F34-8433-67C8FAE93877}" type="pres">
      <dgm:prSet presAssocID="{D4244BB6-F60C-40F0-B4C5-1EC7CD170A41}" presName="hierChild3" presStyleCnt="0"/>
      <dgm:spPr/>
    </dgm:pt>
    <dgm:pt modelId="{12B34B21-FEA2-4004-8C5F-400FC54FE7BE}" type="pres">
      <dgm:prSet presAssocID="{DBF796C7-8C01-46AA-9E53-9A3DBDDCD553}" presName="Name10" presStyleLbl="parChTrans1D2" presStyleIdx="1" presStyleCnt="4"/>
      <dgm:spPr/>
      <dgm:t>
        <a:bodyPr/>
        <a:lstStyle/>
        <a:p>
          <a:endParaRPr lang="es-ES"/>
        </a:p>
      </dgm:t>
    </dgm:pt>
    <dgm:pt modelId="{69D2AC7E-AB8E-49A7-938A-DB668754E966}" type="pres">
      <dgm:prSet presAssocID="{ECC3C2C0-3E17-493D-B487-2EE2E3EB7359}" presName="hierRoot2" presStyleCnt="0"/>
      <dgm:spPr/>
    </dgm:pt>
    <dgm:pt modelId="{39B81560-3FA1-4264-84E4-CEA3C3E78C65}" type="pres">
      <dgm:prSet presAssocID="{ECC3C2C0-3E17-493D-B487-2EE2E3EB7359}" presName="composite2" presStyleCnt="0"/>
      <dgm:spPr/>
    </dgm:pt>
    <dgm:pt modelId="{FFCAAB45-ABFD-4D7F-A5DC-194D287E5D64}" type="pres">
      <dgm:prSet presAssocID="{ECC3C2C0-3E17-493D-B487-2EE2E3EB7359}" presName="background2" presStyleLbl="node2" presStyleIdx="1" presStyleCnt="4"/>
      <dgm:spPr/>
    </dgm:pt>
    <dgm:pt modelId="{B67BA731-EA57-4A27-B485-D3788000EAE2}" type="pres">
      <dgm:prSet presAssocID="{ECC3C2C0-3E17-493D-B487-2EE2E3EB7359}" presName="text2" presStyleLbl="fgAcc2" presStyleIdx="1" presStyleCnt="4" custScaleX="130247" custLinFactNeighborX="-95184" custLinFactNeighborY="-1">
        <dgm:presLayoutVars>
          <dgm:chPref val="3"/>
        </dgm:presLayoutVars>
      </dgm:prSet>
      <dgm:spPr/>
      <dgm:t>
        <a:bodyPr/>
        <a:lstStyle/>
        <a:p>
          <a:endParaRPr lang="es-ES"/>
        </a:p>
      </dgm:t>
    </dgm:pt>
    <dgm:pt modelId="{B89C7E63-53A1-4A0B-B47D-C1E6359E0441}" type="pres">
      <dgm:prSet presAssocID="{ECC3C2C0-3E17-493D-B487-2EE2E3EB7359}" presName="hierChild3" presStyleCnt="0"/>
      <dgm:spPr/>
    </dgm:pt>
    <dgm:pt modelId="{9103DDD1-7FB1-4ABD-9ED5-F015C0107E7E}" type="pres">
      <dgm:prSet presAssocID="{55C5B6F7-B661-4015-9989-538CE909D61B}" presName="Name17" presStyleLbl="parChTrans1D3" presStyleIdx="0" presStyleCnt="2"/>
      <dgm:spPr/>
      <dgm:t>
        <a:bodyPr/>
        <a:lstStyle/>
        <a:p>
          <a:endParaRPr lang="es-ES"/>
        </a:p>
      </dgm:t>
    </dgm:pt>
    <dgm:pt modelId="{119587EA-7BED-4B36-83A9-0CEF0FC276B5}" type="pres">
      <dgm:prSet presAssocID="{9688148B-F26E-4EF2-AF6C-232BDCACF606}" presName="hierRoot3" presStyleCnt="0"/>
      <dgm:spPr/>
    </dgm:pt>
    <dgm:pt modelId="{2BA1EFC2-51CB-4594-87A6-9F9A9CD6B48A}" type="pres">
      <dgm:prSet presAssocID="{9688148B-F26E-4EF2-AF6C-232BDCACF606}" presName="composite3" presStyleCnt="0"/>
      <dgm:spPr/>
    </dgm:pt>
    <dgm:pt modelId="{25D5517E-5154-4E2A-9BD0-57513361068D}" type="pres">
      <dgm:prSet presAssocID="{9688148B-F26E-4EF2-AF6C-232BDCACF606}" presName="background3" presStyleLbl="node3" presStyleIdx="0" presStyleCnt="2"/>
      <dgm:spPr/>
    </dgm:pt>
    <dgm:pt modelId="{8B04205E-0A83-4EAE-91D2-A964FA7E9A41}" type="pres">
      <dgm:prSet presAssocID="{9688148B-F26E-4EF2-AF6C-232BDCACF606}" presName="text3" presStyleLbl="fgAcc3" presStyleIdx="0" presStyleCnt="2" custLinFactX="-6561" custLinFactNeighborX="-100000" custLinFactNeighborY="-2395">
        <dgm:presLayoutVars>
          <dgm:chPref val="3"/>
        </dgm:presLayoutVars>
      </dgm:prSet>
      <dgm:spPr/>
      <dgm:t>
        <a:bodyPr/>
        <a:lstStyle/>
        <a:p>
          <a:endParaRPr lang="es-ES"/>
        </a:p>
      </dgm:t>
    </dgm:pt>
    <dgm:pt modelId="{5486E8B0-A76D-4D15-A2A7-950C6BC6E327}" type="pres">
      <dgm:prSet presAssocID="{9688148B-F26E-4EF2-AF6C-232BDCACF606}" presName="hierChild4" presStyleCnt="0"/>
      <dgm:spPr/>
    </dgm:pt>
    <dgm:pt modelId="{7071EEBF-7AD1-4FC0-8D0B-233A74F199DF}" type="pres">
      <dgm:prSet presAssocID="{FD390C39-0B3A-4F72-966E-20F14A43B0A3}" presName="Name17" presStyleLbl="parChTrans1D3" presStyleIdx="1" presStyleCnt="2"/>
      <dgm:spPr/>
      <dgm:t>
        <a:bodyPr/>
        <a:lstStyle/>
        <a:p>
          <a:endParaRPr lang="es-ES"/>
        </a:p>
      </dgm:t>
    </dgm:pt>
    <dgm:pt modelId="{5645049C-A5DC-492E-A35B-90C7BC4D0B80}" type="pres">
      <dgm:prSet presAssocID="{2BF98E08-D438-4D88-A6B4-C8791DC552DE}" presName="hierRoot3" presStyleCnt="0"/>
      <dgm:spPr/>
    </dgm:pt>
    <dgm:pt modelId="{D154E531-5F1E-403F-8261-9B6FC189029E}" type="pres">
      <dgm:prSet presAssocID="{2BF98E08-D438-4D88-A6B4-C8791DC552DE}" presName="composite3" presStyleCnt="0"/>
      <dgm:spPr/>
    </dgm:pt>
    <dgm:pt modelId="{371B2FF6-7D8A-4D94-AC50-127803488FAB}" type="pres">
      <dgm:prSet presAssocID="{2BF98E08-D438-4D88-A6B4-C8791DC552DE}" presName="background3" presStyleLbl="node3" presStyleIdx="1" presStyleCnt="2"/>
      <dgm:spPr/>
    </dgm:pt>
    <dgm:pt modelId="{FD0F2FCE-5B73-418B-8962-C094045CAF7B}" type="pres">
      <dgm:prSet presAssocID="{2BF98E08-D438-4D88-A6B4-C8791DC552DE}" presName="text3" presStyleLbl="fgAcc3" presStyleIdx="1" presStyleCnt="2" custLinFactNeighborX="-41433" custLinFactNeighborY="-2395">
        <dgm:presLayoutVars>
          <dgm:chPref val="3"/>
        </dgm:presLayoutVars>
      </dgm:prSet>
      <dgm:spPr/>
      <dgm:t>
        <a:bodyPr/>
        <a:lstStyle/>
        <a:p>
          <a:endParaRPr lang="es-ES"/>
        </a:p>
      </dgm:t>
    </dgm:pt>
    <dgm:pt modelId="{6C972BC9-AC2C-4D7A-9A77-F99282E30062}" type="pres">
      <dgm:prSet presAssocID="{2BF98E08-D438-4D88-A6B4-C8791DC552DE}" presName="hierChild4" presStyleCnt="0"/>
      <dgm:spPr/>
    </dgm:pt>
    <dgm:pt modelId="{3710EF46-4258-4C64-8919-4EED36DBDD98}" type="pres">
      <dgm:prSet presAssocID="{68DE069E-B848-4F07-BD27-1F90473580F1}" presName="Name23" presStyleLbl="parChTrans1D4" presStyleIdx="0" presStyleCnt="5"/>
      <dgm:spPr/>
      <dgm:t>
        <a:bodyPr/>
        <a:lstStyle/>
        <a:p>
          <a:endParaRPr lang="es-ES"/>
        </a:p>
      </dgm:t>
    </dgm:pt>
    <dgm:pt modelId="{F6DF2BC0-DCE1-4FE8-8831-A8524DED4281}" type="pres">
      <dgm:prSet presAssocID="{4FA03377-1FCE-4043-BE41-8C3ECF616153}" presName="hierRoot4" presStyleCnt="0"/>
      <dgm:spPr/>
    </dgm:pt>
    <dgm:pt modelId="{EF05E5C9-3899-43AA-BF02-240C8437DEA3}" type="pres">
      <dgm:prSet presAssocID="{4FA03377-1FCE-4043-BE41-8C3ECF616153}" presName="composite4" presStyleCnt="0"/>
      <dgm:spPr/>
    </dgm:pt>
    <dgm:pt modelId="{5418FAA2-6B07-4561-BF4C-CA46FCE5D994}" type="pres">
      <dgm:prSet presAssocID="{4FA03377-1FCE-4043-BE41-8C3ECF616153}" presName="background4" presStyleLbl="node4" presStyleIdx="0" presStyleCnt="5"/>
      <dgm:spPr/>
    </dgm:pt>
    <dgm:pt modelId="{10527C0A-FC5C-4EDF-81DB-2A3FE3152222}" type="pres">
      <dgm:prSet presAssocID="{4FA03377-1FCE-4043-BE41-8C3ECF616153}" presName="text4" presStyleLbl="fgAcc4" presStyleIdx="0" presStyleCnt="5">
        <dgm:presLayoutVars>
          <dgm:chPref val="3"/>
        </dgm:presLayoutVars>
      </dgm:prSet>
      <dgm:spPr/>
      <dgm:t>
        <a:bodyPr/>
        <a:lstStyle/>
        <a:p>
          <a:endParaRPr lang="es-ES"/>
        </a:p>
      </dgm:t>
    </dgm:pt>
    <dgm:pt modelId="{F4BDA43B-2F64-4FB6-9BE7-BD457DB9FE41}" type="pres">
      <dgm:prSet presAssocID="{4FA03377-1FCE-4043-BE41-8C3ECF616153}" presName="hierChild5" presStyleCnt="0"/>
      <dgm:spPr/>
    </dgm:pt>
    <dgm:pt modelId="{46EBEED7-37CC-43F7-A0FB-44240E162DFD}" type="pres">
      <dgm:prSet presAssocID="{405A1C3F-D96E-402A-8DD5-B2FC52107D8F}" presName="Name23" presStyleLbl="parChTrans1D4" presStyleIdx="1" presStyleCnt="5"/>
      <dgm:spPr/>
      <dgm:t>
        <a:bodyPr/>
        <a:lstStyle/>
        <a:p>
          <a:endParaRPr lang="es-ES"/>
        </a:p>
      </dgm:t>
    </dgm:pt>
    <dgm:pt modelId="{92D9663D-746F-4238-9ED4-11DFBCF2D254}" type="pres">
      <dgm:prSet presAssocID="{DA532C80-6B11-42C7-8C28-2520CB2C9783}" presName="hierRoot4" presStyleCnt="0"/>
      <dgm:spPr/>
    </dgm:pt>
    <dgm:pt modelId="{9006D647-B67B-4EE2-AE78-6A3BD432148A}" type="pres">
      <dgm:prSet presAssocID="{DA532C80-6B11-42C7-8C28-2520CB2C9783}" presName="composite4" presStyleCnt="0"/>
      <dgm:spPr/>
    </dgm:pt>
    <dgm:pt modelId="{D9CB30DC-43AE-4FFA-B924-ADCAAE145B6E}" type="pres">
      <dgm:prSet presAssocID="{DA532C80-6B11-42C7-8C28-2520CB2C9783}" presName="background4" presStyleLbl="node4" presStyleIdx="1" presStyleCnt="5"/>
      <dgm:spPr/>
    </dgm:pt>
    <dgm:pt modelId="{64A6747E-A0C3-4919-88D9-5DCAA5D122A0}" type="pres">
      <dgm:prSet presAssocID="{DA532C80-6B11-42C7-8C28-2520CB2C9783}" presName="text4" presStyleLbl="fgAcc4" presStyleIdx="1" presStyleCnt="5">
        <dgm:presLayoutVars>
          <dgm:chPref val="3"/>
        </dgm:presLayoutVars>
      </dgm:prSet>
      <dgm:spPr/>
      <dgm:t>
        <a:bodyPr/>
        <a:lstStyle/>
        <a:p>
          <a:endParaRPr lang="es-ES"/>
        </a:p>
      </dgm:t>
    </dgm:pt>
    <dgm:pt modelId="{F2E2CECB-83CF-4386-AE6A-93F0901E7F6F}" type="pres">
      <dgm:prSet presAssocID="{DA532C80-6B11-42C7-8C28-2520CB2C9783}" presName="hierChild5" presStyleCnt="0"/>
      <dgm:spPr/>
    </dgm:pt>
    <dgm:pt modelId="{3F5499BE-AA43-4BE9-9BBC-297BB8077E40}" type="pres">
      <dgm:prSet presAssocID="{8DF7D460-65EA-4AFC-AACD-0335391E38C4}" presName="Name23" presStyleLbl="parChTrans1D4" presStyleIdx="2" presStyleCnt="5"/>
      <dgm:spPr/>
      <dgm:t>
        <a:bodyPr/>
        <a:lstStyle/>
        <a:p>
          <a:endParaRPr lang="es-ES"/>
        </a:p>
      </dgm:t>
    </dgm:pt>
    <dgm:pt modelId="{779E7638-448C-49C2-8BB0-25D381787D78}" type="pres">
      <dgm:prSet presAssocID="{30923A00-7291-4D8B-96C3-DA0232447F25}" presName="hierRoot4" presStyleCnt="0"/>
      <dgm:spPr/>
    </dgm:pt>
    <dgm:pt modelId="{135A5989-B638-449C-B82D-AEBD38BDD75E}" type="pres">
      <dgm:prSet presAssocID="{30923A00-7291-4D8B-96C3-DA0232447F25}" presName="composite4" presStyleCnt="0"/>
      <dgm:spPr/>
    </dgm:pt>
    <dgm:pt modelId="{086C0BD9-CBDC-49EA-A59A-4A6E50B35A1E}" type="pres">
      <dgm:prSet presAssocID="{30923A00-7291-4D8B-96C3-DA0232447F25}" presName="background4" presStyleLbl="node4" presStyleIdx="2" presStyleCnt="5"/>
      <dgm:spPr/>
    </dgm:pt>
    <dgm:pt modelId="{C84EDA46-D19C-4227-A104-FDE611E8F68A}" type="pres">
      <dgm:prSet presAssocID="{30923A00-7291-4D8B-96C3-DA0232447F25}" presName="text4" presStyleLbl="fgAcc4" presStyleIdx="2" presStyleCnt="5">
        <dgm:presLayoutVars>
          <dgm:chPref val="3"/>
        </dgm:presLayoutVars>
      </dgm:prSet>
      <dgm:spPr/>
      <dgm:t>
        <a:bodyPr/>
        <a:lstStyle/>
        <a:p>
          <a:endParaRPr lang="es-ES"/>
        </a:p>
      </dgm:t>
    </dgm:pt>
    <dgm:pt modelId="{D5029FE1-2612-4FE0-AD6A-464BDB1F807A}" type="pres">
      <dgm:prSet presAssocID="{30923A00-7291-4D8B-96C3-DA0232447F25}" presName="hierChild5" presStyleCnt="0"/>
      <dgm:spPr/>
    </dgm:pt>
    <dgm:pt modelId="{C7DCE2D6-5BCA-4DDF-A558-818340F8DB28}" type="pres">
      <dgm:prSet presAssocID="{AA0B5A00-D015-4E02-BFAA-89F5EEF813BB}" presName="Name23" presStyleLbl="parChTrans1D4" presStyleIdx="3" presStyleCnt="5"/>
      <dgm:spPr/>
      <dgm:t>
        <a:bodyPr/>
        <a:lstStyle/>
        <a:p>
          <a:endParaRPr lang="es-ES"/>
        </a:p>
      </dgm:t>
    </dgm:pt>
    <dgm:pt modelId="{6D1DAB6C-88E2-4A80-AC31-26409DF2E804}" type="pres">
      <dgm:prSet presAssocID="{EE8B8A8D-8FC6-465F-93E1-CEE2F9923399}" presName="hierRoot4" presStyleCnt="0"/>
      <dgm:spPr/>
    </dgm:pt>
    <dgm:pt modelId="{5F6ECE32-ACA9-4E7B-A2E9-04E069DE647F}" type="pres">
      <dgm:prSet presAssocID="{EE8B8A8D-8FC6-465F-93E1-CEE2F9923399}" presName="composite4" presStyleCnt="0"/>
      <dgm:spPr/>
    </dgm:pt>
    <dgm:pt modelId="{CBCD0707-5EEF-43A0-96B1-E0B6B62503A2}" type="pres">
      <dgm:prSet presAssocID="{EE8B8A8D-8FC6-465F-93E1-CEE2F9923399}" presName="background4" presStyleLbl="node4" presStyleIdx="3" presStyleCnt="5"/>
      <dgm:spPr/>
    </dgm:pt>
    <dgm:pt modelId="{88D80045-B733-4278-ACEA-07419C977D17}" type="pres">
      <dgm:prSet presAssocID="{EE8B8A8D-8FC6-465F-93E1-CEE2F9923399}" presName="text4" presStyleLbl="fgAcc4" presStyleIdx="3" presStyleCnt="5">
        <dgm:presLayoutVars>
          <dgm:chPref val="3"/>
        </dgm:presLayoutVars>
      </dgm:prSet>
      <dgm:spPr/>
      <dgm:t>
        <a:bodyPr/>
        <a:lstStyle/>
        <a:p>
          <a:endParaRPr lang="es-ES"/>
        </a:p>
      </dgm:t>
    </dgm:pt>
    <dgm:pt modelId="{51B560C0-DDDA-4AFD-9019-1B44348D174E}" type="pres">
      <dgm:prSet presAssocID="{EE8B8A8D-8FC6-465F-93E1-CEE2F9923399}" presName="hierChild5" presStyleCnt="0"/>
      <dgm:spPr/>
    </dgm:pt>
    <dgm:pt modelId="{D988AC6B-0D22-4CA9-B213-B5170E3FABC3}" type="pres">
      <dgm:prSet presAssocID="{FA758C16-8D3A-4C76-899C-66A2B55F7D28}" presName="Name23" presStyleLbl="parChTrans1D4" presStyleIdx="4" presStyleCnt="5"/>
      <dgm:spPr/>
      <dgm:t>
        <a:bodyPr/>
        <a:lstStyle/>
        <a:p>
          <a:endParaRPr lang="es-ES"/>
        </a:p>
      </dgm:t>
    </dgm:pt>
    <dgm:pt modelId="{E810CBFB-ABC0-4D54-BF33-43846C2DC6D7}" type="pres">
      <dgm:prSet presAssocID="{E8E16AEF-BAA6-449A-B901-7F8FD5F073C5}" presName="hierRoot4" presStyleCnt="0"/>
      <dgm:spPr/>
    </dgm:pt>
    <dgm:pt modelId="{148DBD94-168D-4743-B452-3D018497FDE2}" type="pres">
      <dgm:prSet presAssocID="{E8E16AEF-BAA6-449A-B901-7F8FD5F073C5}" presName="composite4" presStyleCnt="0"/>
      <dgm:spPr/>
    </dgm:pt>
    <dgm:pt modelId="{FAA947CD-3F48-49A0-A877-0175C9395F0A}" type="pres">
      <dgm:prSet presAssocID="{E8E16AEF-BAA6-449A-B901-7F8FD5F073C5}" presName="background4" presStyleLbl="node4" presStyleIdx="4" presStyleCnt="5"/>
      <dgm:spPr/>
    </dgm:pt>
    <dgm:pt modelId="{71818A99-2A4B-483E-BF95-CA1FF8F2BF8E}" type="pres">
      <dgm:prSet presAssocID="{E8E16AEF-BAA6-449A-B901-7F8FD5F073C5}" presName="text4" presStyleLbl="fgAcc4" presStyleIdx="4" presStyleCnt="5">
        <dgm:presLayoutVars>
          <dgm:chPref val="3"/>
        </dgm:presLayoutVars>
      </dgm:prSet>
      <dgm:spPr/>
      <dgm:t>
        <a:bodyPr/>
        <a:lstStyle/>
        <a:p>
          <a:endParaRPr lang="es-ES"/>
        </a:p>
      </dgm:t>
    </dgm:pt>
    <dgm:pt modelId="{83EDCAFE-EFE3-4D30-95E7-0964BC132AE0}" type="pres">
      <dgm:prSet presAssocID="{E8E16AEF-BAA6-449A-B901-7F8FD5F073C5}" presName="hierChild5" presStyleCnt="0"/>
      <dgm:spPr/>
    </dgm:pt>
    <dgm:pt modelId="{1867B6DF-5D2D-4B79-8531-99E396630A6B}" type="pres">
      <dgm:prSet presAssocID="{7E8855C8-CF76-4714-B6F0-5CE02AFFBB91}" presName="Name10" presStyleLbl="parChTrans1D2" presStyleIdx="2" presStyleCnt="4"/>
      <dgm:spPr/>
      <dgm:t>
        <a:bodyPr/>
        <a:lstStyle/>
        <a:p>
          <a:endParaRPr lang="es-ES"/>
        </a:p>
      </dgm:t>
    </dgm:pt>
    <dgm:pt modelId="{72664A2E-639F-40C1-8FD4-8B912BE234F4}" type="pres">
      <dgm:prSet presAssocID="{AA3D687F-1366-4FE0-8EE0-65C729BC60B7}" presName="hierRoot2" presStyleCnt="0"/>
      <dgm:spPr/>
    </dgm:pt>
    <dgm:pt modelId="{1B21AED5-A8C1-45D7-86AF-5C224C160789}" type="pres">
      <dgm:prSet presAssocID="{AA3D687F-1366-4FE0-8EE0-65C729BC60B7}" presName="composite2" presStyleCnt="0"/>
      <dgm:spPr/>
    </dgm:pt>
    <dgm:pt modelId="{2D1892E8-5C9C-4A72-8664-8C10113FA696}" type="pres">
      <dgm:prSet presAssocID="{AA3D687F-1366-4FE0-8EE0-65C729BC60B7}" presName="background2" presStyleLbl="node2" presStyleIdx="2" presStyleCnt="4"/>
      <dgm:spPr/>
    </dgm:pt>
    <dgm:pt modelId="{D426CB6E-F76B-4241-B80C-D5182849E5B0}" type="pres">
      <dgm:prSet presAssocID="{AA3D687F-1366-4FE0-8EE0-65C729BC60B7}" presName="text2" presStyleLbl="fgAcc2" presStyleIdx="2" presStyleCnt="4" custScaleX="133252" custScaleY="98351" custLinFactNeighborX="87093" custLinFactNeighborY="-1">
        <dgm:presLayoutVars>
          <dgm:chPref val="3"/>
        </dgm:presLayoutVars>
      </dgm:prSet>
      <dgm:spPr/>
      <dgm:t>
        <a:bodyPr/>
        <a:lstStyle/>
        <a:p>
          <a:endParaRPr lang="es-ES"/>
        </a:p>
      </dgm:t>
    </dgm:pt>
    <dgm:pt modelId="{9150A2CC-E523-40FE-84C6-FCD5D4F6AA98}" type="pres">
      <dgm:prSet presAssocID="{AA3D687F-1366-4FE0-8EE0-65C729BC60B7}" presName="hierChild3" presStyleCnt="0"/>
      <dgm:spPr/>
    </dgm:pt>
    <dgm:pt modelId="{ABFB4230-6B8F-43D8-ABDA-76C20A85110D}" type="pres">
      <dgm:prSet presAssocID="{466E7216-C265-4422-A066-26B1F3F1E2DB}" presName="Name10" presStyleLbl="parChTrans1D2" presStyleIdx="3" presStyleCnt="4"/>
      <dgm:spPr/>
      <dgm:t>
        <a:bodyPr/>
        <a:lstStyle/>
        <a:p>
          <a:endParaRPr lang="es-ES"/>
        </a:p>
      </dgm:t>
    </dgm:pt>
    <dgm:pt modelId="{9345F89C-B961-449A-873E-1B41B811E1C7}" type="pres">
      <dgm:prSet presAssocID="{625E0603-0134-4A0B-B67B-86D944BECE39}" presName="hierRoot2" presStyleCnt="0"/>
      <dgm:spPr/>
    </dgm:pt>
    <dgm:pt modelId="{3972906A-608D-4C0B-974D-26749E25C514}" type="pres">
      <dgm:prSet presAssocID="{625E0603-0134-4A0B-B67B-86D944BECE39}" presName="composite2" presStyleCnt="0"/>
      <dgm:spPr/>
    </dgm:pt>
    <dgm:pt modelId="{0B6F4D61-080E-4349-8A57-E619A47D2329}" type="pres">
      <dgm:prSet presAssocID="{625E0603-0134-4A0B-B67B-86D944BECE39}" presName="background2" presStyleLbl="node2" presStyleIdx="3" presStyleCnt="4"/>
      <dgm:spPr/>
    </dgm:pt>
    <dgm:pt modelId="{DCF05A15-F1EA-4777-87AB-C0AEAF8F8411}" type="pres">
      <dgm:prSet presAssocID="{625E0603-0134-4A0B-B67B-86D944BECE39}" presName="text2" presStyleLbl="fgAcc2" presStyleIdx="3" presStyleCnt="4" custScaleX="109732" custScaleY="96094" custLinFactX="100000" custLinFactNeighborX="109404" custLinFactNeighborY="-1764">
        <dgm:presLayoutVars>
          <dgm:chPref val="3"/>
        </dgm:presLayoutVars>
      </dgm:prSet>
      <dgm:spPr/>
      <dgm:t>
        <a:bodyPr/>
        <a:lstStyle/>
        <a:p>
          <a:endParaRPr lang="es-ES"/>
        </a:p>
      </dgm:t>
    </dgm:pt>
    <dgm:pt modelId="{B49D294D-EEFA-496D-9F7F-72D181EDAE16}" type="pres">
      <dgm:prSet presAssocID="{625E0603-0134-4A0B-B67B-86D944BECE39}" presName="hierChild3" presStyleCnt="0"/>
      <dgm:spPr/>
    </dgm:pt>
  </dgm:ptLst>
  <dgm:cxnLst>
    <dgm:cxn modelId="{17C0D299-E387-45A6-BC9B-65AEBE7C0D4E}" srcId="{2BF98E08-D438-4D88-A6B4-C8791DC552DE}" destId="{EE8B8A8D-8FC6-465F-93E1-CEE2F9923399}" srcOrd="3" destOrd="0" parTransId="{AA0B5A00-D015-4E02-BFAA-89F5EEF813BB}" sibTransId="{890DCC14-501E-4BDA-84A7-0B3135A81924}"/>
    <dgm:cxn modelId="{025D360F-CE48-4C31-9455-F55545D6C5FC}" type="presOf" srcId="{DBF796C7-8C01-46AA-9E53-9A3DBDDCD553}" destId="{12B34B21-FEA2-4004-8C5F-400FC54FE7BE}" srcOrd="0" destOrd="0" presId="urn:microsoft.com/office/officeart/2005/8/layout/hierarchy1"/>
    <dgm:cxn modelId="{0E1D4C84-6194-4AB0-B745-6AA3E654AA86}" type="presOf" srcId="{4FA03377-1FCE-4043-BE41-8C3ECF616153}" destId="{10527C0A-FC5C-4EDF-81DB-2A3FE3152222}" srcOrd="0" destOrd="0" presId="urn:microsoft.com/office/officeart/2005/8/layout/hierarchy1"/>
    <dgm:cxn modelId="{EFB8C58C-09DD-4720-B2CC-3D4BADF63A5D}" type="presOf" srcId="{ECC3C2C0-3E17-493D-B487-2EE2E3EB7359}" destId="{B67BA731-EA57-4A27-B485-D3788000EAE2}" srcOrd="0" destOrd="0" presId="urn:microsoft.com/office/officeart/2005/8/layout/hierarchy1"/>
    <dgm:cxn modelId="{6ED65804-A7AE-40F5-BABD-1E84746512B9}" type="presOf" srcId="{625E0603-0134-4A0B-B67B-86D944BECE39}" destId="{DCF05A15-F1EA-4777-87AB-C0AEAF8F8411}" srcOrd="0" destOrd="0" presId="urn:microsoft.com/office/officeart/2005/8/layout/hierarchy1"/>
    <dgm:cxn modelId="{8827AAD0-74CA-4CDC-BA55-C3B2A11855E0}" type="presOf" srcId="{E8E16AEF-BAA6-449A-B901-7F8FD5F073C5}" destId="{71818A99-2A4B-483E-BF95-CA1FF8F2BF8E}" srcOrd="0" destOrd="0" presId="urn:microsoft.com/office/officeart/2005/8/layout/hierarchy1"/>
    <dgm:cxn modelId="{3768D210-46CD-4B6C-B1F8-149CD75850A2}" type="presOf" srcId="{32D629C9-9895-49C6-9230-E9F7DFF4FFA6}" destId="{292177E9-ABB4-4E18-9A2A-B07861BE49DC}" srcOrd="0" destOrd="0" presId="urn:microsoft.com/office/officeart/2005/8/layout/hierarchy1"/>
    <dgm:cxn modelId="{B940CDA3-07C7-4CAF-BE06-6F6BEE93EBCC}" srcId="{D9426E31-A06B-4C07-B7F0-AE6A7087BDCE}" destId="{D4244BB6-F60C-40F0-B4C5-1EC7CD170A41}" srcOrd="0" destOrd="0" parTransId="{43D9730B-BD02-41D2-BE2B-A068E6F2B2CA}" sibTransId="{65B7F428-C6BB-40F9-8F06-9246AB61DEA7}"/>
    <dgm:cxn modelId="{92F2FEB1-FCD0-4B32-BD32-274F4DFD70C9}" type="presOf" srcId="{9688148B-F26E-4EF2-AF6C-232BDCACF606}" destId="{8B04205E-0A83-4EAE-91D2-A964FA7E9A41}" srcOrd="0" destOrd="0" presId="urn:microsoft.com/office/officeart/2005/8/layout/hierarchy1"/>
    <dgm:cxn modelId="{73FEEAA6-94DD-445C-9AA7-1A471FFFB49D}" srcId="{2BF98E08-D438-4D88-A6B4-C8791DC552DE}" destId="{DA532C80-6B11-42C7-8C28-2520CB2C9783}" srcOrd="1" destOrd="0" parTransId="{405A1C3F-D96E-402A-8DD5-B2FC52107D8F}" sibTransId="{CE60A431-393F-4E25-834A-E2CDD5523623}"/>
    <dgm:cxn modelId="{FE474679-20ED-422E-980A-06DBCE5995CC}" type="presOf" srcId="{30923A00-7291-4D8B-96C3-DA0232447F25}" destId="{C84EDA46-D19C-4227-A104-FDE611E8F68A}" srcOrd="0" destOrd="0" presId="urn:microsoft.com/office/officeart/2005/8/layout/hierarchy1"/>
    <dgm:cxn modelId="{1A174470-080D-49D8-A59B-24BA8B83048C}" srcId="{ECC3C2C0-3E17-493D-B487-2EE2E3EB7359}" destId="{9688148B-F26E-4EF2-AF6C-232BDCACF606}" srcOrd="0" destOrd="0" parTransId="{55C5B6F7-B661-4015-9989-538CE909D61B}" sibTransId="{2129E5AD-E0DE-4AA0-9221-8EE4C6D31B94}"/>
    <dgm:cxn modelId="{34D55109-F767-4C4B-AFCD-01EF02B110EC}" type="presOf" srcId="{DA532C80-6B11-42C7-8C28-2520CB2C9783}" destId="{64A6747E-A0C3-4919-88D9-5DCAA5D122A0}" srcOrd="0" destOrd="0" presId="urn:microsoft.com/office/officeart/2005/8/layout/hierarchy1"/>
    <dgm:cxn modelId="{D5C1A422-99ED-4E2F-BBAE-C4D65028336F}" type="presOf" srcId="{D4244BB6-F60C-40F0-B4C5-1EC7CD170A41}" destId="{537B7508-9BB5-4531-82BD-93C1B0BF7EC5}" srcOrd="0" destOrd="0" presId="urn:microsoft.com/office/officeart/2005/8/layout/hierarchy1"/>
    <dgm:cxn modelId="{2DC933B6-D98D-404E-B7C9-E4DF130EBA71}" srcId="{2BF98E08-D438-4D88-A6B4-C8791DC552DE}" destId="{30923A00-7291-4D8B-96C3-DA0232447F25}" srcOrd="2" destOrd="0" parTransId="{8DF7D460-65EA-4AFC-AACD-0335391E38C4}" sibTransId="{9B6B57A0-B8D4-4AAD-95B3-9B679C9791BB}"/>
    <dgm:cxn modelId="{ABA63150-186A-46F0-833D-E73E01C04E6F}" srcId="{ECC3C2C0-3E17-493D-B487-2EE2E3EB7359}" destId="{2BF98E08-D438-4D88-A6B4-C8791DC552DE}" srcOrd="1" destOrd="0" parTransId="{FD390C39-0B3A-4F72-966E-20F14A43B0A3}" sibTransId="{DBEC6BD1-7D8B-4074-B523-66BDF1B36B1F}"/>
    <dgm:cxn modelId="{C16F48D2-0405-46F2-8970-60A20C8EE605}" type="presOf" srcId="{466E7216-C265-4422-A066-26B1F3F1E2DB}" destId="{ABFB4230-6B8F-43D8-ABDA-76C20A85110D}" srcOrd="0" destOrd="0" presId="urn:microsoft.com/office/officeart/2005/8/layout/hierarchy1"/>
    <dgm:cxn modelId="{908C886A-E2B2-4B24-A831-2D0B8DD5E003}" srcId="{2BF98E08-D438-4D88-A6B4-C8791DC552DE}" destId="{4FA03377-1FCE-4043-BE41-8C3ECF616153}" srcOrd="0" destOrd="0" parTransId="{68DE069E-B848-4F07-BD27-1F90473580F1}" sibTransId="{563F6B2D-F544-4861-97E6-E0B5EF09A327}"/>
    <dgm:cxn modelId="{EE2E13DB-C81C-41BC-AC91-F90B616C4A1F}" srcId="{D9426E31-A06B-4C07-B7F0-AE6A7087BDCE}" destId="{625E0603-0134-4A0B-B67B-86D944BECE39}" srcOrd="3" destOrd="0" parTransId="{466E7216-C265-4422-A066-26B1F3F1E2DB}" sibTransId="{10F46347-B138-4EAB-A852-9888F3E312B4}"/>
    <dgm:cxn modelId="{B5B2C6AC-7DDA-4FB4-B6B5-BBD1235C0813}" type="presOf" srcId="{68DE069E-B848-4F07-BD27-1F90473580F1}" destId="{3710EF46-4258-4C64-8919-4EED36DBDD98}" srcOrd="0" destOrd="0" presId="urn:microsoft.com/office/officeart/2005/8/layout/hierarchy1"/>
    <dgm:cxn modelId="{5745CF4B-03F6-4F3A-91A2-54E0DEAEEAE7}" type="presOf" srcId="{D9426E31-A06B-4C07-B7F0-AE6A7087BDCE}" destId="{EB20EEDA-27B1-45B4-A1A5-541DB784E5EA}" srcOrd="0" destOrd="0" presId="urn:microsoft.com/office/officeart/2005/8/layout/hierarchy1"/>
    <dgm:cxn modelId="{6EBA103E-593E-4045-A3C5-4D91928F6A13}" type="presOf" srcId="{EE8B8A8D-8FC6-465F-93E1-CEE2F9923399}" destId="{88D80045-B733-4278-ACEA-07419C977D17}" srcOrd="0" destOrd="0" presId="urn:microsoft.com/office/officeart/2005/8/layout/hierarchy1"/>
    <dgm:cxn modelId="{D9701109-4699-4C03-935C-E3D588F114C4}" type="presOf" srcId="{8DF7D460-65EA-4AFC-AACD-0335391E38C4}" destId="{3F5499BE-AA43-4BE9-9BBC-297BB8077E40}" srcOrd="0" destOrd="0" presId="urn:microsoft.com/office/officeart/2005/8/layout/hierarchy1"/>
    <dgm:cxn modelId="{2E2D382C-6679-4F82-83B1-7F79E0927E16}" type="presOf" srcId="{2BF98E08-D438-4D88-A6B4-C8791DC552DE}" destId="{FD0F2FCE-5B73-418B-8962-C094045CAF7B}" srcOrd="0" destOrd="0" presId="urn:microsoft.com/office/officeart/2005/8/layout/hierarchy1"/>
    <dgm:cxn modelId="{AD767714-EA9F-49BF-B108-5B39AFFFEB19}" type="presOf" srcId="{43D9730B-BD02-41D2-BE2B-A068E6F2B2CA}" destId="{A4152545-CA80-40EB-B48A-0E2056C4FBC6}" srcOrd="0" destOrd="0" presId="urn:microsoft.com/office/officeart/2005/8/layout/hierarchy1"/>
    <dgm:cxn modelId="{4A9EEEA1-1489-464D-BA93-EE406E6A8F7A}" srcId="{2BF98E08-D438-4D88-A6B4-C8791DC552DE}" destId="{E8E16AEF-BAA6-449A-B901-7F8FD5F073C5}" srcOrd="4" destOrd="0" parTransId="{FA758C16-8D3A-4C76-899C-66A2B55F7D28}" sibTransId="{4E295755-5973-43FF-A49B-A9BEF441006F}"/>
    <dgm:cxn modelId="{0764D3DF-E271-4BA3-9AA0-E585BA9970B5}" srcId="{32D629C9-9895-49C6-9230-E9F7DFF4FFA6}" destId="{D9426E31-A06B-4C07-B7F0-AE6A7087BDCE}" srcOrd="0" destOrd="0" parTransId="{6B91F0B0-2C63-4C41-905F-D09C0278E5A0}" sibTransId="{1857DFA4-F7DD-47B5-ACEC-3BD39CB49571}"/>
    <dgm:cxn modelId="{CF9701ED-4F7B-416A-BD09-30A7F4D37428}" type="presOf" srcId="{AA0B5A00-D015-4E02-BFAA-89F5EEF813BB}" destId="{C7DCE2D6-5BCA-4DDF-A558-818340F8DB28}" srcOrd="0" destOrd="0" presId="urn:microsoft.com/office/officeart/2005/8/layout/hierarchy1"/>
    <dgm:cxn modelId="{8C0B2874-A8D7-4519-95CF-0CBFB7A0407F}" srcId="{D9426E31-A06B-4C07-B7F0-AE6A7087BDCE}" destId="{AA3D687F-1366-4FE0-8EE0-65C729BC60B7}" srcOrd="2" destOrd="0" parTransId="{7E8855C8-CF76-4714-B6F0-5CE02AFFBB91}" sibTransId="{A40CF663-DBF5-4ADF-9BE8-1121962F7573}"/>
    <dgm:cxn modelId="{089E947D-CEE4-4955-A21E-CC593752FAB1}" type="presOf" srcId="{AA3D687F-1366-4FE0-8EE0-65C729BC60B7}" destId="{D426CB6E-F76B-4241-B80C-D5182849E5B0}" srcOrd="0" destOrd="0" presId="urn:microsoft.com/office/officeart/2005/8/layout/hierarchy1"/>
    <dgm:cxn modelId="{AFBE5833-C272-413B-A3D4-7C29CD1ADA34}" srcId="{D9426E31-A06B-4C07-B7F0-AE6A7087BDCE}" destId="{ECC3C2C0-3E17-493D-B487-2EE2E3EB7359}" srcOrd="1" destOrd="0" parTransId="{DBF796C7-8C01-46AA-9E53-9A3DBDDCD553}" sibTransId="{E7E6AF59-296A-4407-BD87-D1C663A2462E}"/>
    <dgm:cxn modelId="{BAC15061-61AA-4C1C-A31B-A2ED287B1B88}" type="presOf" srcId="{7E8855C8-CF76-4714-B6F0-5CE02AFFBB91}" destId="{1867B6DF-5D2D-4B79-8531-99E396630A6B}" srcOrd="0" destOrd="0" presId="urn:microsoft.com/office/officeart/2005/8/layout/hierarchy1"/>
    <dgm:cxn modelId="{C1249C89-0CFF-4FB5-A2D7-6E34C145FCCE}" type="presOf" srcId="{FD390C39-0B3A-4F72-966E-20F14A43B0A3}" destId="{7071EEBF-7AD1-4FC0-8D0B-233A74F199DF}" srcOrd="0" destOrd="0" presId="urn:microsoft.com/office/officeart/2005/8/layout/hierarchy1"/>
    <dgm:cxn modelId="{0672D842-15EC-455D-9FAC-9F6FE8E6A569}" type="presOf" srcId="{405A1C3F-D96E-402A-8DD5-B2FC52107D8F}" destId="{46EBEED7-37CC-43F7-A0FB-44240E162DFD}" srcOrd="0" destOrd="0" presId="urn:microsoft.com/office/officeart/2005/8/layout/hierarchy1"/>
    <dgm:cxn modelId="{6ADDB0C0-C35E-4486-ABC2-0C2A18FAF1D5}" type="presOf" srcId="{FA758C16-8D3A-4C76-899C-66A2B55F7D28}" destId="{D988AC6B-0D22-4CA9-B213-B5170E3FABC3}" srcOrd="0" destOrd="0" presId="urn:microsoft.com/office/officeart/2005/8/layout/hierarchy1"/>
    <dgm:cxn modelId="{E9CCDE32-9E47-42DC-933D-9B7F20C19BE9}" type="presOf" srcId="{55C5B6F7-B661-4015-9989-538CE909D61B}" destId="{9103DDD1-7FB1-4ABD-9ED5-F015C0107E7E}" srcOrd="0" destOrd="0" presId="urn:microsoft.com/office/officeart/2005/8/layout/hierarchy1"/>
    <dgm:cxn modelId="{42FC485C-FBFA-4BC9-9BCB-C4A7192F2D72}" type="presParOf" srcId="{292177E9-ABB4-4E18-9A2A-B07861BE49DC}" destId="{1CB1822B-EABC-48CD-B984-C4F663419DE1}" srcOrd="0" destOrd="0" presId="urn:microsoft.com/office/officeart/2005/8/layout/hierarchy1"/>
    <dgm:cxn modelId="{8561E8E6-FAE0-4E82-B8F7-CDB9EE7CC453}" type="presParOf" srcId="{1CB1822B-EABC-48CD-B984-C4F663419DE1}" destId="{B9BFDD82-0C71-4F8D-A81D-731047884CD3}" srcOrd="0" destOrd="0" presId="urn:microsoft.com/office/officeart/2005/8/layout/hierarchy1"/>
    <dgm:cxn modelId="{90F7BD18-58C6-4868-83DF-7391A51706ED}" type="presParOf" srcId="{B9BFDD82-0C71-4F8D-A81D-731047884CD3}" destId="{891FDAAA-DEFF-4389-BE22-B12985FD4BD6}" srcOrd="0" destOrd="0" presId="urn:microsoft.com/office/officeart/2005/8/layout/hierarchy1"/>
    <dgm:cxn modelId="{DCBC2211-006F-4269-B29D-4A564A90A03D}" type="presParOf" srcId="{B9BFDD82-0C71-4F8D-A81D-731047884CD3}" destId="{EB20EEDA-27B1-45B4-A1A5-541DB784E5EA}" srcOrd="1" destOrd="0" presId="urn:microsoft.com/office/officeart/2005/8/layout/hierarchy1"/>
    <dgm:cxn modelId="{573AEEA3-0475-4FC8-B4D7-C3C308225A83}" type="presParOf" srcId="{1CB1822B-EABC-48CD-B984-C4F663419DE1}" destId="{681E9937-EF16-4390-BE70-20C00FEED8F9}" srcOrd="1" destOrd="0" presId="urn:microsoft.com/office/officeart/2005/8/layout/hierarchy1"/>
    <dgm:cxn modelId="{D1851270-C70E-4D02-A2B9-C9F672485D5C}" type="presParOf" srcId="{681E9937-EF16-4390-BE70-20C00FEED8F9}" destId="{A4152545-CA80-40EB-B48A-0E2056C4FBC6}" srcOrd="0" destOrd="0" presId="urn:microsoft.com/office/officeart/2005/8/layout/hierarchy1"/>
    <dgm:cxn modelId="{1BC7937D-BFE2-4788-A169-C5C621AA07EF}" type="presParOf" srcId="{681E9937-EF16-4390-BE70-20C00FEED8F9}" destId="{26694D09-CE8B-48F4-9888-66EF4A7833CD}" srcOrd="1" destOrd="0" presId="urn:microsoft.com/office/officeart/2005/8/layout/hierarchy1"/>
    <dgm:cxn modelId="{7DEBF70A-CE0E-4552-98D8-0F6E7F208988}" type="presParOf" srcId="{26694D09-CE8B-48F4-9888-66EF4A7833CD}" destId="{C1F5749E-357B-4CA3-9B1E-0FDDD88232B9}" srcOrd="0" destOrd="0" presId="urn:microsoft.com/office/officeart/2005/8/layout/hierarchy1"/>
    <dgm:cxn modelId="{CF686DD6-8EE3-46E1-9B07-919A4F393219}" type="presParOf" srcId="{C1F5749E-357B-4CA3-9B1E-0FDDD88232B9}" destId="{0817A7E3-BC70-4B97-B9D2-E02595634FA0}" srcOrd="0" destOrd="0" presId="urn:microsoft.com/office/officeart/2005/8/layout/hierarchy1"/>
    <dgm:cxn modelId="{4ABFDCDA-F13E-4C96-A16D-183D6BEBF09D}" type="presParOf" srcId="{C1F5749E-357B-4CA3-9B1E-0FDDD88232B9}" destId="{537B7508-9BB5-4531-82BD-93C1B0BF7EC5}" srcOrd="1" destOrd="0" presId="urn:microsoft.com/office/officeart/2005/8/layout/hierarchy1"/>
    <dgm:cxn modelId="{355EF12C-EAF6-4F87-A4B5-06FF71F210E6}" type="presParOf" srcId="{26694D09-CE8B-48F4-9888-66EF4A7833CD}" destId="{5811C7FF-091C-4F34-8433-67C8FAE93877}" srcOrd="1" destOrd="0" presId="urn:microsoft.com/office/officeart/2005/8/layout/hierarchy1"/>
    <dgm:cxn modelId="{D1CF5F1A-984E-4395-8932-49B61698277A}" type="presParOf" srcId="{681E9937-EF16-4390-BE70-20C00FEED8F9}" destId="{12B34B21-FEA2-4004-8C5F-400FC54FE7BE}" srcOrd="2" destOrd="0" presId="urn:microsoft.com/office/officeart/2005/8/layout/hierarchy1"/>
    <dgm:cxn modelId="{05DD4BCF-717E-4C41-9E22-5C4FD876449B}" type="presParOf" srcId="{681E9937-EF16-4390-BE70-20C00FEED8F9}" destId="{69D2AC7E-AB8E-49A7-938A-DB668754E966}" srcOrd="3" destOrd="0" presId="urn:microsoft.com/office/officeart/2005/8/layout/hierarchy1"/>
    <dgm:cxn modelId="{E0CBF379-21E1-42C5-87C4-E288A5E65443}" type="presParOf" srcId="{69D2AC7E-AB8E-49A7-938A-DB668754E966}" destId="{39B81560-3FA1-4264-84E4-CEA3C3E78C65}" srcOrd="0" destOrd="0" presId="urn:microsoft.com/office/officeart/2005/8/layout/hierarchy1"/>
    <dgm:cxn modelId="{686A1A29-F60D-45CE-8E78-093D52E90402}" type="presParOf" srcId="{39B81560-3FA1-4264-84E4-CEA3C3E78C65}" destId="{FFCAAB45-ABFD-4D7F-A5DC-194D287E5D64}" srcOrd="0" destOrd="0" presId="urn:microsoft.com/office/officeart/2005/8/layout/hierarchy1"/>
    <dgm:cxn modelId="{0F684CD1-12EC-4311-80C5-06E0CB0D96D1}" type="presParOf" srcId="{39B81560-3FA1-4264-84E4-CEA3C3E78C65}" destId="{B67BA731-EA57-4A27-B485-D3788000EAE2}" srcOrd="1" destOrd="0" presId="urn:microsoft.com/office/officeart/2005/8/layout/hierarchy1"/>
    <dgm:cxn modelId="{53CD0230-2CE3-4BCE-A527-BDA0805F233D}" type="presParOf" srcId="{69D2AC7E-AB8E-49A7-938A-DB668754E966}" destId="{B89C7E63-53A1-4A0B-B47D-C1E6359E0441}" srcOrd="1" destOrd="0" presId="urn:microsoft.com/office/officeart/2005/8/layout/hierarchy1"/>
    <dgm:cxn modelId="{D28D5006-AAF8-4E71-9750-3361D1BF0C9D}" type="presParOf" srcId="{B89C7E63-53A1-4A0B-B47D-C1E6359E0441}" destId="{9103DDD1-7FB1-4ABD-9ED5-F015C0107E7E}" srcOrd="0" destOrd="0" presId="urn:microsoft.com/office/officeart/2005/8/layout/hierarchy1"/>
    <dgm:cxn modelId="{68123D28-F59C-4A88-8C6E-8925A6AA0A24}" type="presParOf" srcId="{B89C7E63-53A1-4A0B-B47D-C1E6359E0441}" destId="{119587EA-7BED-4B36-83A9-0CEF0FC276B5}" srcOrd="1" destOrd="0" presId="urn:microsoft.com/office/officeart/2005/8/layout/hierarchy1"/>
    <dgm:cxn modelId="{24D9AF07-75A0-4814-AA52-1203470411BF}" type="presParOf" srcId="{119587EA-7BED-4B36-83A9-0CEF0FC276B5}" destId="{2BA1EFC2-51CB-4594-87A6-9F9A9CD6B48A}" srcOrd="0" destOrd="0" presId="urn:microsoft.com/office/officeart/2005/8/layout/hierarchy1"/>
    <dgm:cxn modelId="{8E88A9BB-527D-4B66-9994-FE251923ABEA}" type="presParOf" srcId="{2BA1EFC2-51CB-4594-87A6-9F9A9CD6B48A}" destId="{25D5517E-5154-4E2A-9BD0-57513361068D}" srcOrd="0" destOrd="0" presId="urn:microsoft.com/office/officeart/2005/8/layout/hierarchy1"/>
    <dgm:cxn modelId="{54536134-6D49-45CE-B356-7A5957666C50}" type="presParOf" srcId="{2BA1EFC2-51CB-4594-87A6-9F9A9CD6B48A}" destId="{8B04205E-0A83-4EAE-91D2-A964FA7E9A41}" srcOrd="1" destOrd="0" presId="urn:microsoft.com/office/officeart/2005/8/layout/hierarchy1"/>
    <dgm:cxn modelId="{618846EA-9E09-4AE1-B20D-F2B23C8C2903}" type="presParOf" srcId="{119587EA-7BED-4B36-83A9-0CEF0FC276B5}" destId="{5486E8B0-A76D-4D15-A2A7-950C6BC6E327}" srcOrd="1" destOrd="0" presId="urn:microsoft.com/office/officeart/2005/8/layout/hierarchy1"/>
    <dgm:cxn modelId="{6ECB585D-EE0C-4785-A302-E3388D1621CA}" type="presParOf" srcId="{B89C7E63-53A1-4A0B-B47D-C1E6359E0441}" destId="{7071EEBF-7AD1-4FC0-8D0B-233A74F199DF}" srcOrd="2" destOrd="0" presId="urn:microsoft.com/office/officeart/2005/8/layout/hierarchy1"/>
    <dgm:cxn modelId="{F5A4342E-1608-402C-A43F-B60F32FF815F}" type="presParOf" srcId="{B89C7E63-53A1-4A0B-B47D-C1E6359E0441}" destId="{5645049C-A5DC-492E-A35B-90C7BC4D0B80}" srcOrd="3" destOrd="0" presId="urn:microsoft.com/office/officeart/2005/8/layout/hierarchy1"/>
    <dgm:cxn modelId="{11C0D5FB-BD53-4845-82FE-3F27D00B3016}" type="presParOf" srcId="{5645049C-A5DC-492E-A35B-90C7BC4D0B80}" destId="{D154E531-5F1E-403F-8261-9B6FC189029E}" srcOrd="0" destOrd="0" presId="urn:microsoft.com/office/officeart/2005/8/layout/hierarchy1"/>
    <dgm:cxn modelId="{2E01A7BC-6288-4412-887F-23C10D343FB1}" type="presParOf" srcId="{D154E531-5F1E-403F-8261-9B6FC189029E}" destId="{371B2FF6-7D8A-4D94-AC50-127803488FAB}" srcOrd="0" destOrd="0" presId="urn:microsoft.com/office/officeart/2005/8/layout/hierarchy1"/>
    <dgm:cxn modelId="{BB68901C-B24A-4B98-A5BA-F75612AB61CB}" type="presParOf" srcId="{D154E531-5F1E-403F-8261-9B6FC189029E}" destId="{FD0F2FCE-5B73-418B-8962-C094045CAF7B}" srcOrd="1" destOrd="0" presId="urn:microsoft.com/office/officeart/2005/8/layout/hierarchy1"/>
    <dgm:cxn modelId="{70DFD748-AFA9-4683-888A-83251F5B3611}" type="presParOf" srcId="{5645049C-A5DC-492E-A35B-90C7BC4D0B80}" destId="{6C972BC9-AC2C-4D7A-9A77-F99282E30062}" srcOrd="1" destOrd="0" presId="urn:microsoft.com/office/officeart/2005/8/layout/hierarchy1"/>
    <dgm:cxn modelId="{D704600F-EADF-444C-BDAB-C72D8F508ADF}" type="presParOf" srcId="{6C972BC9-AC2C-4D7A-9A77-F99282E30062}" destId="{3710EF46-4258-4C64-8919-4EED36DBDD98}" srcOrd="0" destOrd="0" presId="urn:microsoft.com/office/officeart/2005/8/layout/hierarchy1"/>
    <dgm:cxn modelId="{2B439469-8315-4501-9D26-4740D653B3C0}" type="presParOf" srcId="{6C972BC9-AC2C-4D7A-9A77-F99282E30062}" destId="{F6DF2BC0-DCE1-4FE8-8831-A8524DED4281}" srcOrd="1" destOrd="0" presId="urn:microsoft.com/office/officeart/2005/8/layout/hierarchy1"/>
    <dgm:cxn modelId="{430351B1-73E8-4494-867B-DAAEB84F839C}" type="presParOf" srcId="{F6DF2BC0-DCE1-4FE8-8831-A8524DED4281}" destId="{EF05E5C9-3899-43AA-BF02-240C8437DEA3}" srcOrd="0" destOrd="0" presId="urn:microsoft.com/office/officeart/2005/8/layout/hierarchy1"/>
    <dgm:cxn modelId="{8CDD4BEC-3F16-4E1E-9F7E-9150ABEE5A99}" type="presParOf" srcId="{EF05E5C9-3899-43AA-BF02-240C8437DEA3}" destId="{5418FAA2-6B07-4561-BF4C-CA46FCE5D994}" srcOrd="0" destOrd="0" presId="urn:microsoft.com/office/officeart/2005/8/layout/hierarchy1"/>
    <dgm:cxn modelId="{E350E2B2-6DE4-4FC5-8E09-6F167461F1CC}" type="presParOf" srcId="{EF05E5C9-3899-43AA-BF02-240C8437DEA3}" destId="{10527C0A-FC5C-4EDF-81DB-2A3FE3152222}" srcOrd="1" destOrd="0" presId="urn:microsoft.com/office/officeart/2005/8/layout/hierarchy1"/>
    <dgm:cxn modelId="{28FBB2B3-C75B-433A-81AD-BA594E61EA19}" type="presParOf" srcId="{F6DF2BC0-DCE1-4FE8-8831-A8524DED4281}" destId="{F4BDA43B-2F64-4FB6-9BE7-BD457DB9FE41}" srcOrd="1" destOrd="0" presId="urn:microsoft.com/office/officeart/2005/8/layout/hierarchy1"/>
    <dgm:cxn modelId="{C5462D47-5D70-48FA-9D92-1E823E25D872}" type="presParOf" srcId="{6C972BC9-AC2C-4D7A-9A77-F99282E30062}" destId="{46EBEED7-37CC-43F7-A0FB-44240E162DFD}" srcOrd="2" destOrd="0" presId="urn:microsoft.com/office/officeart/2005/8/layout/hierarchy1"/>
    <dgm:cxn modelId="{B06DE989-FA28-4430-A784-67B10E777792}" type="presParOf" srcId="{6C972BC9-AC2C-4D7A-9A77-F99282E30062}" destId="{92D9663D-746F-4238-9ED4-11DFBCF2D254}" srcOrd="3" destOrd="0" presId="urn:microsoft.com/office/officeart/2005/8/layout/hierarchy1"/>
    <dgm:cxn modelId="{87038A44-BB9E-4459-9F18-3565E278A298}" type="presParOf" srcId="{92D9663D-746F-4238-9ED4-11DFBCF2D254}" destId="{9006D647-B67B-4EE2-AE78-6A3BD432148A}" srcOrd="0" destOrd="0" presId="urn:microsoft.com/office/officeart/2005/8/layout/hierarchy1"/>
    <dgm:cxn modelId="{B4519D52-1B0A-476D-9054-5D1E92D0497F}" type="presParOf" srcId="{9006D647-B67B-4EE2-AE78-6A3BD432148A}" destId="{D9CB30DC-43AE-4FFA-B924-ADCAAE145B6E}" srcOrd="0" destOrd="0" presId="urn:microsoft.com/office/officeart/2005/8/layout/hierarchy1"/>
    <dgm:cxn modelId="{ABAAB510-4712-46A0-AA21-70B53B756641}" type="presParOf" srcId="{9006D647-B67B-4EE2-AE78-6A3BD432148A}" destId="{64A6747E-A0C3-4919-88D9-5DCAA5D122A0}" srcOrd="1" destOrd="0" presId="urn:microsoft.com/office/officeart/2005/8/layout/hierarchy1"/>
    <dgm:cxn modelId="{8052D86C-41C0-4667-8C3C-37A44E95EB60}" type="presParOf" srcId="{92D9663D-746F-4238-9ED4-11DFBCF2D254}" destId="{F2E2CECB-83CF-4386-AE6A-93F0901E7F6F}" srcOrd="1" destOrd="0" presId="urn:microsoft.com/office/officeart/2005/8/layout/hierarchy1"/>
    <dgm:cxn modelId="{A0F3EABD-4C6C-4621-BD25-7E537459FBA9}" type="presParOf" srcId="{6C972BC9-AC2C-4D7A-9A77-F99282E30062}" destId="{3F5499BE-AA43-4BE9-9BBC-297BB8077E40}" srcOrd="4" destOrd="0" presId="urn:microsoft.com/office/officeart/2005/8/layout/hierarchy1"/>
    <dgm:cxn modelId="{1DCE1FAF-D1C5-4D8B-ACA0-04A17EF6604A}" type="presParOf" srcId="{6C972BC9-AC2C-4D7A-9A77-F99282E30062}" destId="{779E7638-448C-49C2-8BB0-25D381787D78}" srcOrd="5" destOrd="0" presId="urn:microsoft.com/office/officeart/2005/8/layout/hierarchy1"/>
    <dgm:cxn modelId="{A621E843-E307-42A5-8089-07919B2968A9}" type="presParOf" srcId="{779E7638-448C-49C2-8BB0-25D381787D78}" destId="{135A5989-B638-449C-B82D-AEBD38BDD75E}" srcOrd="0" destOrd="0" presId="urn:microsoft.com/office/officeart/2005/8/layout/hierarchy1"/>
    <dgm:cxn modelId="{EBF203E2-DB19-421E-A7EA-2A259253AB8C}" type="presParOf" srcId="{135A5989-B638-449C-B82D-AEBD38BDD75E}" destId="{086C0BD9-CBDC-49EA-A59A-4A6E50B35A1E}" srcOrd="0" destOrd="0" presId="urn:microsoft.com/office/officeart/2005/8/layout/hierarchy1"/>
    <dgm:cxn modelId="{6A36FBE6-0219-4313-A03B-B4A0DF32F049}" type="presParOf" srcId="{135A5989-B638-449C-B82D-AEBD38BDD75E}" destId="{C84EDA46-D19C-4227-A104-FDE611E8F68A}" srcOrd="1" destOrd="0" presId="urn:microsoft.com/office/officeart/2005/8/layout/hierarchy1"/>
    <dgm:cxn modelId="{A446163C-A3E8-4EC1-96B9-1D273D702F02}" type="presParOf" srcId="{779E7638-448C-49C2-8BB0-25D381787D78}" destId="{D5029FE1-2612-4FE0-AD6A-464BDB1F807A}" srcOrd="1" destOrd="0" presId="urn:microsoft.com/office/officeart/2005/8/layout/hierarchy1"/>
    <dgm:cxn modelId="{0BC266BF-426B-4B41-8723-2FEA318C38DB}" type="presParOf" srcId="{6C972BC9-AC2C-4D7A-9A77-F99282E30062}" destId="{C7DCE2D6-5BCA-4DDF-A558-818340F8DB28}" srcOrd="6" destOrd="0" presId="urn:microsoft.com/office/officeart/2005/8/layout/hierarchy1"/>
    <dgm:cxn modelId="{64B13462-2201-48FD-8510-83C8B2F25565}" type="presParOf" srcId="{6C972BC9-AC2C-4D7A-9A77-F99282E30062}" destId="{6D1DAB6C-88E2-4A80-AC31-26409DF2E804}" srcOrd="7" destOrd="0" presId="urn:microsoft.com/office/officeart/2005/8/layout/hierarchy1"/>
    <dgm:cxn modelId="{3D6AB479-38F3-47F5-91F0-A224649AE271}" type="presParOf" srcId="{6D1DAB6C-88E2-4A80-AC31-26409DF2E804}" destId="{5F6ECE32-ACA9-4E7B-A2E9-04E069DE647F}" srcOrd="0" destOrd="0" presId="urn:microsoft.com/office/officeart/2005/8/layout/hierarchy1"/>
    <dgm:cxn modelId="{BC482BAF-1F39-4D87-A006-5D61C3B7E52B}" type="presParOf" srcId="{5F6ECE32-ACA9-4E7B-A2E9-04E069DE647F}" destId="{CBCD0707-5EEF-43A0-96B1-E0B6B62503A2}" srcOrd="0" destOrd="0" presId="urn:microsoft.com/office/officeart/2005/8/layout/hierarchy1"/>
    <dgm:cxn modelId="{7245033C-6B6F-4DC0-8A2A-043E881872AD}" type="presParOf" srcId="{5F6ECE32-ACA9-4E7B-A2E9-04E069DE647F}" destId="{88D80045-B733-4278-ACEA-07419C977D17}" srcOrd="1" destOrd="0" presId="urn:microsoft.com/office/officeart/2005/8/layout/hierarchy1"/>
    <dgm:cxn modelId="{A89118E1-84F6-496B-8CC4-8F05B4DF73FD}" type="presParOf" srcId="{6D1DAB6C-88E2-4A80-AC31-26409DF2E804}" destId="{51B560C0-DDDA-4AFD-9019-1B44348D174E}" srcOrd="1" destOrd="0" presId="urn:microsoft.com/office/officeart/2005/8/layout/hierarchy1"/>
    <dgm:cxn modelId="{4E6DB466-2478-4296-A966-E00D76617273}" type="presParOf" srcId="{6C972BC9-AC2C-4D7A-9A77-F99282E30062}" destId="{D988AC6B-0D22-4CA9-B213-B5170E3FABC3}" srcOrd="8" destOrd="0" presId="urn:microsoft.com/office/officeart/2005/8/layout/hierarchy1"/>
    <dgm:cxn modelId="{4352A2FB-DDBA-4703-9C50-5E36D9F5B59A}" type="presParOf" srcId="{6C972BC9-AC2C-4D7A-9A77-F99282E30062}" destId="{E810CBFB-ABC0-4D54-BF33-43846C2DC6D7}" srcOrd="9" destOrd="0" presId="urn:microsoft.com/office/officeart/2005/8/layout/hierarchy1"/>
    <dgm:cxn modelId="{FD77C9F3-B9BC-41AE-A781-420590E909E7}" type="presParOf" srcId="{E810CBFB-ABC0-4D54-BF33-43846C2DC6D7}" destId="{148DBD94-168D-4743-B452-3D018497FDE2}" srcOrd="0" destOrd="0" presId="urn:microsoft.com/office/officeart/2005/8/layout/hierarchy1"/>
    <dgm:cxn modelId="{C2AD9411-238C-4813-AE37-C8865E1CCCA1}" type="presParOf" srcId="{148DBD94-168D-4743-B452-3D018497FDE2}" destId="{FAA947CD-3F48-49A0-A877-0175C9395F0A}" srcOrd="0" destOrd="0" presId="urn:microsoft.com/office/officeart/2005/8/layout/hierarchy1"/>
    <dgm:cxn modelId="{B9FF266E-A022-4435-97F2-196822A97723}" type="presParOf" srcId="{148DBD94-168D-4743-B452-3D018497FDE2}" destId="{71818A99-2A4B-483E-BF95-CA1FF8F2BF8E}" srcOrd="1" destOrd="0" presId="urn:microsoft.com/office/officeart/2005/8/layout/hierarchy1"/>
    <dgm:cxn modelId="{2910CD39-4B3D-43CB-9056-A8E803F0CDA9}" type="presParOf" srcId="{E810CBFB-ABC0-4D54-BF33-43846C2DC6D7}" destId="{83EDCAFE-EFE3-4D30-95E7-0964BC132AE0}" srcOrd="1" destOrd="0" presId="urn:microsoft.com/office/officeart/2005/8/layout/hierarchy1"/>
    <dgm:cxn modelId="{315B92DD-BCBC-441B-8A24-ECEDC7B56B16}" type="presParOf" srcId="{681E9937-EF16-4390-BE70-20C00FEED8F9}" destId="{1867B6DF-5D2D-4B79-8531-99E396630A6B}" srcOrd="4" destOrd="0" presId="urn:microsoft.com/office/officeart/2005/8/layout/hierarchy1"/>
    <dgm:cxn modelId="{62779563-795A-4F45-9CFD-771881D2BFD8}" type="presParOf" srcId="{681E9937-EF16-4390-BE70-20C00FEED8F9}" destId="{72664A2E-639F-40C1-8FD4-8B912BE234F4}" srcOrd="5" destOrd="0" presId="urn:microsoft.com/office/officeart/2005/8/layout/hierarchy1"/>
    <dgm:cxn modelId="{43BBDA4D-4FF2-4024-987B-6F811DE20C4B}" type="presParOf" srcId="{72664A2E-639F-40C1-8FD4-8B912BE234F4}" destId="{1B21AED5-A8C1-45D7-86AF-5C224C160789}" srcOrd="0" destOrd="0" presId="urn:microsoft.com/office/officeart/2005/8/layout/hierarchy1"/>
    <dgm:cxn modelId="{64F2E488-D1E4-4EEB-8B05-E13177026F15}" type="presParOf" srcId="{1B21AED5-A8C1-45D7-86AF-5C224C160789}" destId="{2D1892E8-5C9C-4A72-8664-8C10113FA696}" srcOrd="0" destOrd="0" presId="urn:microsoft.com/office/officeart/2005/8/layout/hierarchy1"/>
    <dgm:cxn modelId="{342C3700-4D9E-4E73-9AE6-986A8BBA1753}" type="presParOf" srcId="{1B21AED5-A8C1-45D7-86AF-5C224C160789}" destId="{D426CB6E-F76B-4241-B80C-D5182849E5B0}" srcOrd="1" destOrd="0" presId="urn:microsoft.com/office/officeart/2005/8/layout/hierarchy1"/>
    <dgm:cxn modelId="{76B60753-D104-40CC-A2CF-435EDF08D09A}" type="presParOf" srcId="{72664A2E-639F-40C1-8FD4-8B912BE234F4}" destId="{9150A2CC-E523-40FE-84C6-FCD5D4F6AA98}" srcOrd="1" destOrd="0" presId="urn:microsoft.com/office/officeart/2005/8/layout/hierarchy1"/>
    <dgm:cxn modelId="{434C0B23-61A1-4EEB-933B-E7ABAEF1C9D8}" type="presParOf" srcId="{681E9937-EF16-4390-BE70-20C00FEED8F9}" destId="{ABFB4230-6B8F-43D8-ABDA-76C20A85110D}" srcOrd="6" destOrd="0" presId="urn:microsoft.com/office/officeart/2005/8/layout/hierarchy1"/>
    <dgm:cxn modelId="{A31D8B90-8971-4D51-81C0-C2E871E63932}" type="presParOf" srcId="{681E9937-EF16-4390-BE70-20C00FEED8F9}" destId="{9345F89C-B961-449A-873E-1B41B811E1C7}" srcOrd="7" destOrd="0" presId="urn:microsoft.com/office/officeart/2005/8/layout/hierarchy1"/>
    <dgm:cxn modelId="{3D81CE83-77E7-4D69-ADFE-0D95E9E2375A}" type="presParOf" srcId="{9345F89C-B961-449A-873E-1B41B811E1C7}" destId="{3972906A-608D-4C0B-974D-26749E25C514}" srcOrd="0" destOrd="0" presId="urn:microsoft.com/office/officeart/2005/8/layout/hierarchy1"/>
    <dgm:cxn modelId="{3D5F9E3C-D7A0-49B4-862B-51B2FD0E6E50}" type="presParOf" srcId="{3972906A-608D-4C0B-974D-26749E25C514}" destId="{0B6F4D61-080E-4349-8A57-E619A47D2329}" srcOrd="0" destOrd="0" presId="urn:microsoft.com/office/officeart/2005/8/layout/hierarchy1"/>
    <dgm:cxn modelId="{C5991AD1-6732-4BF2-81AE-4D168A9B42A5}" type="presParOf" srcId="{3972906A-608D-4C0B-974D-26749E25C514}" destId="{DCF05A15-F1EA-4777-87AB-C0AEAF8F8411}" srcOrd="1" destOrd="0" presId="urn:microsoft.com/office/officeart/2005/8/layout/hierarchy1"/>
    <dgm:cxn modelId="{EAAB7445-A8E6-4059-8308-963DA264AD47}" type="presParOf" srcId="{9345F89C-B961-449A-873E-1B41B811E1C7}" destId="{B49D294D-EEFA-496D-9F7F-72D181EDAE16}"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2D629C9-9895-49C6-9230-E9F7DFF4FFA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D9426E31-A06B-4C07-B7F0-AE6A7087BDCE}">
      <dgm:prSet custT="1"/>
      <dgm:spPr/>
      <dgm:t>
        <a:bodyPr/>
        <a:lstStyle/>
        <a:p>
          <a:r>
            <a:rPr lang="es-ES" sz="1800" b="0" i="0" u="none" dirty="0" smtClean="0">
              <a:latin typeface="Times New Roman" panose="02020603050405020304" pitchFamily="18" charset="0"/>
              <a:cs typeface="Times New Roman" panose="02020603050405020304" pitchFamily="18" charset="0"/>
            </a:rPr>
            <a:t>Informes de avances en la Rendición de Cuentas al Ciudadano</a:t>
          </a:r>
          <a:endParaRPr lang="es-ES" sz="1800" b="0" i="0" u="none" dirty="0">
            <a:latin typeface="Times New Roman" panose="02020603050405020304" pitchFamily="18" charset="0"/>
            <a:cs typeface="Times New Roman" panose="02020603050405020304" pitchFamily="18" charset="0"/>
          </a:endParaRPr>
        </a:p>
      </dgm:t>
    </dgm:pt>
    <dgm:pt modelId="{6B91F0B0-2C63-4C41-905F-D09C0278E5A0}" type="parTrans" cxnId="{0764D3DF-E271-4BA3-9AA0-E585BA9970B5}">
      <dgm:prSet/>
      <dgm:spPr/>
      <dgm:t>
        <a:bodyPr/>
        <a:lstStyle/>
        <a:p>
          <a:endParaRPr lang="es-ES"/>
        </a:p>
      </dgm:t>
    </dgm:pt>
    <dgm:pt modelId="{1857DFA4-F7DD-47B5-ACEC-3BD39CB49571}" type="sibTrans" cxnId="{0764D3DF-E271-4BA3-9AA0-E585BA9970B5}">
      <dgm:prSet/>
      <dgm:spPr/>
      <dgm:t>
        <a:bodyPr/>
        <a:lstStyle/>
        <a:p>
          <a:endParaRPr lang="es-ES"/>
        </a:p>
      </dgm:t>
    </dgm:pt>
    <dgm:pt modelId="{EA2FB72F-0D95-457C-83C2-1697F572AE1E}">
      <dgm:prSet custT="1"/>
      <dgm:spPr/>
      <dgm:t>
        <a:bodyPr/>
        <a:lstStyle/>
        <a:p>
          <a:r>
            <a:rPr lang="es-PY" sz="1800" b="0" i="0" dirty="0" smtClean="0">
              <a:latin typeface="Times New Roman" panose="02020603050405020304" pitchFamily="18" charset="0"/>
              <a:cs typeface="Times New Roman" panose="02020603050405020304" pitchFamily="18" charset="0"/>
            </a:rPr>
            <a:t>Consolidación de la información para la Rendición de Cuentas</a:t>
          </a:r>
          <a:r>
            <a:rPr lang="es-PY" sz="1900" b="1" i="1" dirty="0" smtClean="0">
              <a:latin typeface="Times New Roman" panose="02020603050405020304" pitchFamily="18" charset="0"/>
              <a:cs typeface="Times New Roman" panose="02020603050405020304" pitchFamily="18" charset="0"/>
            </a:rPr>
            <a:t>.</a:t>
          </a:r>
          <a:endParaRPr lang="es-ES" sz="1900" dirty="0">
            <a:latin typeface="Times New Roman" panose="02020603050405020304" pitchFamily="18" charset="0"/>
            <a:cs typeface="Times New Roman" panose="02020603050405020304" pitchFamily="18" charset="0"/>
          </a:endParaRPr>
        </a:p>
      </dgm:t>
    </dgm:pt>
    <dgm:pt modelId="{725845C3-CC8A-4369-886F-80162248F739}" type="parTrans" cxnId="{2B06E992-6953-4EEE-8D62-191B4F1B922F}">
      <dgm:prSet/>
      <dgm:spPr/>
      <dgm:t>
        <a:bodyPr/>
        <a:lstStyle/>
        <a:p>
          <a:endParaRPr lang="es-ES" sz="2400">
            <a:latin typeface="Times New Roman" panose="02020603050405020304" pitchFamily="18" charset="0"/>
            <a:cs typeface="Times New Roman" panose="02020603050405020304" pitchFamily="18" charset="0"/>
          </a:endParaRPr>
        </a:p>
      </dgm:t>
    </dgm:pt>
    <dgm:pt modelId="{01B82477-991D-4B56-A964-0D71840F05EC}" type="sibTrans" cxnId="{2B06E992-6953-4EEE-8D62-191B4F1B922F}">
      <dgm:prSet/>
      <dgm:spPr/>
      <dgm:t>
        <a:bodyPr/>
        <a:lstStyle/>
        <a:p>
          <a:endParaRPr lang="es-ES"/>
        </a:p>
      </dgm:t>
    </dgm:pt>
    <dgm:pt modelId="{2BF3D5AA-71B5-46CD-BF7F-80048A31F892}">
      <dgm:prSet custT="1"/>
      <dgm:spPr/>
      <dgm:t>
        <a:bodyPr/>
        <a:lstStyle/>
        <a:p>
          <a:pPr algn="ctr"/>
          <a:r>
            <a:rPr lang="es-PY" sz="1200" dirty="0" smtClean="0">
              <a:latin typeface="Times New Roman" panose="02020603050405020304" pitchFamily="18" charset="0"/>
              <a:cs typeface="Times New Roman" panose="02020603050405020304" pitchFamily="18" charset="0"/>
            </a:rPr>
            <a:t>Las Informaciones generadas por las distintas dependencias de la Dirección Nacional de Aduanas sirven para generar una información estructurada de la gestión, orientada a la Rendición de Cuentas, complementada con materiales impresos, audiovisuales entre otros, teniendo en cuenta los siguientes</a:t>
          </a:r>
          <a:endParaRPr lang="es-ES" sz="1200" dirty="0">
            <a:latin typeface="Times New Roman" panose="02020603050405020304" pitchFamily="18" charset="0"/>
            <a:cs typeface="Times New Roman" panose="02020603050405020304" pitchFamily="18" charset="0"/>
          </a:endParaRPr>
        </a:p>
      </dgm:t>
    </dgm:pt>
    <dgm:pt modelId="{8E2F5B52-AEAD-4F7C-92D0-87D1830A28D6}" type="parTrans" cxnId="{5813A446-B0B3-49DD-833E-D3E93624F307}">
      <dgm:prSet/>
      <dgm:spPr/>
      <dgm:t>
        <a:bodyPr/>
        <a:lstStyle/>
        <a:p>
          <a:endParaRPr lang="es-ES" sz="2400">
            <a:latin typeface="Times New Roman" panose="02020603050405020304" pitchFamily="18" charset="0"/>
            <a:cs typeface="Times New Roman" panose="02020603050405020304" pitchFamily="18" charset="0"/>
          </a:endParaRPr>
        </a:p>
      </dgm:t>
    </dgm:pt>
    <dgm:pt modelId="{F6F7E560-071B-4D73-8A05-6752AE11C123}" type="sibTrans" cxnId="{5813A446-B0B3-49DD-833E-D3E93624F307}">
      <dgm:prSet/>
      <dgm:spPr/>
      <dgm:t>
        <a:bodyPr/>
        <a:lstStyle/>
        <a:p>
          <a:endParaRPr lang="es-ES"/>
        </a:p>
      </dgm:t>
    </dgm:pt>
    <dgm:pt modelId="{1A8AAB71-46C8-446C-BB88-BFEF3061DE7A}">
      <dgm:prSet custT="1"/>
      <dgm:spPr/>
      <dgm:t>
        <a:bodyPr/>
        <a:lstStyle/>
        <a:p>
          <a:r>
            <a:rPr lang="es-PY" sz="1050" smtClean="0">
              <a:latin typeface="Times New Roman" panose="02020603050405020304" pitchFamily="18" charset="0"/>
              <a:cs typeface="Times New Roman" panose="02020603050405020304" pitchFamily="18" charset="0"/>
            </a:rPr>
            <a:t>Los Informes de Gestión son interpretados a fin de darle un lenguaje comprensible para el público en general.</a:t>
          </a:r>
          <a:endParaRPr lang="es-ES" sz="1050">
            <a:latin typeface="Times New Roman" panose="02020603050405020304" pitchFamily="18" charset="0"/>
            <a:cs typeface="Times New Roman" panose="02020603050405020304" pitchFamily="18" charset="0"/>
          </a:endParaRPr>
        </a:p>
      </dgm:t>
    </dgm:pt>
    <dgm:pt modelId="{511236E9-C114-416A-ABDF-5A0CB2EB7D21}" type="parTrans" cxnId="{2EA281FE-5F0D-48FD-8E4F-93CC1EF6F1CE}">
      <dgm:prSet/>
      <dgm:spPr/>
      <dgm:t>
        <a:bodyPr/>
        <a:lstStyle/>
        <a:p>
          <a:endParaRPr lang="es-ES" sz="2400">
            <a:latin typeface="Times New Roman" panose="02020603050405020304" pitchFamily="18" charset="0"/>
            <a:cs typeface="Times New Roman" panose="02020603050405020304" pitchFamily="18" charset="0"/>
          </a:endParaRPr>
        </a:p>
      </dgm:t>
    </dgm:pt>
    <dgm:pt modelId="{E86FED3A-AF13-4D0F-80C5-7AB02BD8D7EC}" type="sibTrans" cxnId="{2EA281FE-5F0D-48FD-8E4F-93CC1EF6F1CE}">
      <dgm:prSet/>
      <dgm:spPr/>
      <dgm:t>
        <a:bodyPr/>
        <a:lstStyle/>
        <a:p>
          <a:endParaRPr lang="es-ES"/>
        </a:p>
      </dgm:t>
    </dgm:pt>
    <dgm:pt modelId="{5C36F9CA-F864-4D53-BFFB-AB40EC1FC53D}">
      <dgm:prSet custT="1"/>
      <dgm:spPr/>
      <dgm:t>
        <a:bodyPr/>
        <a:lstStyle/>
        <a:p>
          <a:r>
            <a:rPr lang="es-PY" sz="1050" smtClean="0">
              <a:latin typeface="Times New Roman" panose="02020603050405020304" pitchFamily="18" charset="0"/>
              <a:cs typeface="Times New Roman" panose="02020603050405020304" pitchFamily="18" charset="0"/>
            </a:rPr>
            <a:t>La realización del Informe de Gestión está a cargo del Equipo de Trabajo conformado por la Alta Dirección para el efecto.</a:t>
          </a:r>
          <a:endParaRPr lang="es-ES" sz="1050">
            <a:latin typeface="Times New Roman" panose="02020603050405020304" pitchFamily="18" charset="0"/>
            <a:cs typeface="Times New Roman" panose="02020603050405020304" pitchFamily="18" charset="0"/>
          </a:endParaRPr>
        </a:p>
      </dgm:t>
    </dgm:pt>
    <dgm:pt modelId="{38B84210-3FC5-404A-80C4-9B3CA57EE766}" type="parTrans" cxnId="{811AECA2-41B1-45D7-A120-CAB6A3FB69B0}">
      <dgm:prSet/>
      <dgm:spPr/>
      <dgm:t>
        <a:bodyPr/>
        <a:lstStyle/>
        <a:p>
          <a:endParaRPr lang="es-ES" sz="2400">
            <a:latin typeface="Times New Roman" panose="02020603050405020304" pitchFamily="18" charset="0"/>
            <a:cs typeface="Times New Roman" panose="02020603050405020304" pitchFamily="18" charset="0"/>
          </a:endParaRPr>
        </a:p>
      </dgm:t>
    </dgm:pt>
    <dgm:pt modelId="{D207E904-C65E-4883-9E6C-FBB7F6CCB4DB}" type="sibTrans" cxnId="{811AECA2-41B1-45D7-A120-CAB6A3FB69B0}">
      <dgm:prSet/>
      <dgm:spPr/>
      <dgm:t>
        <a:bodyPr/>
        <a:lstStyle/>
        <a:p>
          <a:endParaRPr lang="es-ES"/>
        </a:p>
      </dgm:t>
    </dgm:pt>
    <dgm:pt modelId="{C84A9A5A-E730-404A-8217-4349F6B73118}">
      <dgm:prSet custT="1"/>
      <dgm:spPr/>
      <dgm:t>
        <a:bodyPr/>
        <a:lstStyle/>
        <a:p>
          <a:r>
            <a:rPr lang="es-PY" sz="1050" smtClean="0">
              <a:latin typeface="Times New Roman" panose="02020603050405020304" pitchFamily="18" charset="0"/>
              <a:cs typeface="Times New Roman" panose="02020603050405020304" pitchFamily="18" charset="0"/>
            </a:rPr>
            <a:t>En la Rendición de Cuentas, se emplean los siguientes materiales informativos, los cuales deben de estar redactados en un lenguaje claro y sencillo</a:t>
          </a:r>
          <a:endParaRPr lang="es-ES" sz="1050">
            <a:latin typeface="Times New Roman" panose="02020603050405020304" pitchFamily="18" charset="0"/>
            <a:cs typeface="Times New Roman" panose="02020603050405020304" pitchFamily="18" charset="0"/>
          </a:endParaRPr>
        </a:p>
      </dgm:t>
    </dgm:pt>
    <dgm:pt modelId="{FE04FC13-AAE0-4DA2-90FC-5568BA679374}" type="parTrans" cxnId="{2A495A3B-D7DB-41ED-8268-838C635CA75F}">
      <dgm:prSet/>
      <dgm:spPr/>
      <dgm:t>
        <a:bodyPr/>
        <a:lstStyle/>
        <a:p>
          <a:endParaRPr lang="es-ES" sz="2400">
            <a:latin typeface="Times New Roman" panose="02020603050405020304" pitchFamily="18" charset="0"/>
            <a:cs typeface="Times New Roman" panose="02020603050405020304" pitchFamily="18" charset="0"/>
          </a:endParaRPr>
        </a:p>
      </dgm:t>
    </dgm:pt>
    <dgm:pt modelId="{0546C102-4FE2-4A1B-A372-6F2367D9FA44}" type="sibTrans" cxnId="{2A495A3B-D7DB-41ED-8268-838C635CA75F}">
      <dgm:prSet/>
      <dgm:spPr/>
      <dgm:t>
        <a:bodyPr/>
        <a:lstStyle/>
        <a:p>
          <a:endParaRPr lang="es-ES"/>
        </a:p>
      </dgm:t>
    </dgm:pt>
    <dgm:pt modelId="{23F5E670-1940-4BCA-BB73-5DE847A0ADE5}">
      <dgm:prSet custT="1"/>
      <dgm:spPr/>
      <dgm:t>
        <a:bodyPr/>
        <a:lstStyle/>
        <a:p>
          <a:r>
            <a:rPr lang="es-PY" sz="1050" smtClean="0">
              <a:latin typeface="Times New Roman" panose="02020603050405020304" pitchFamily="18" charset="0"/>
              <a:cs typeface="Times New Roman" panose="02020603050405020304" pitchFamily="18" charset="0"/>
            </a:rPr>
            <a:t>La entidad hace uso de todos los medios de comunicación disponibles para difundir la Rendición de Cuentas</a:t>
          </a:r>
          <a:endParaRPr lang="es-ES" sz="1050">
            <a:latin typeface="Times New Roman" panose="02020603050405020304" pitchFamily="18" charset="0"/>
            <a:cs typeface="Times New Roman" panose="02020603050405020304" pitchFamily="18" charset="0"/>
          </a:endParaRPr>
        </a:p>
      </dgm:t>
    </dgm:pt>
    <dgm:pt modelId="{3019D6DA-5FF6-4D7F-935B-AD497E4B56E1}" type="parTrans" cxnId="{F4FCE293-3547-4C13-86CB-0FB445D2C03A}">
      <dgm:prSet/>
      <dgm:spPr/>
      <dgm:t>
        <a:bodyPr/>
        <a:lstStyle/>
        <a:p>
          <a:endParaRPr lang="es-ES" sz="2400">
            <a:latin typeface="Times New Roman" panose="02020603050405020304" pitchFamily="18" charset="0"/>
            <a:cs typeface="Times New Roman" panose="02020603050405020304" pitchFamily="18" charset="0"/>
          </a:endParaRPr>
        </a:p>
      </dgm:t>
    </dgm:pt>
    <dgm:pt modelId="{2893B37A-8181-479B-BBC7-B516934B6374}" type="sibTrans" cxnId="{F4FCE293-3547-4C13-86CB-0FB445D2C03A}">
      <dgm:prSet/>
      <dgm:spPr/>
      <dgm:t>
        <a:bodyPr/>
        <a:lstStyle/>
        <a:p>
          <a:endParaRPr lang="es-ES"/>
        </a:p>
      </dgm:t>
    </dgm:pt>
    <dgm:pt modelId="{292177E9-ABB4-4E18-9A2A-B07861BE49DC}" type="pres">
      <dgm:prSet presAssocID="{32D629C9-9895-49C6-9230-E9F7DFF4FFA6}" presName="hierChild1" presStyleCnt="0">
        <dgm:presLayoutVars>
          <dgm:chPref val="1"/>
          <dgm:dir/>
          <dgm:animOne val="branch"/>
          <dgm:animLvl val="lvl"/>
          <dgm:resizeHandles/>
        </dgm:presLayoutVars>
      </dgm:prSet>
      <dgm:spPr/>
      <dgm:t>
        <a:bodyPr/>
        <a:lstStyle/>
        <a:p>
          <a:endParaRPr lang="es-ES"/>
        </a:p>
      </dgm:t>
    </dgm:pt>
    <dgm:pt modelId="{1CB1822B-EABC-48CD-B984-C4F663419DE1}" type="pres">
      <dgm:prSet presAssocID="{D9426E31-A06B-4C07-B7F0-AE6A7087BDCE}" presName="hierRoot1" presStyleCnt="0"/>
      <dgm:spPr/>
    </dgm:pt>
    <dgm:pt modelId="{B9BFDD82-0C71-4F8D-A81D-731047884CD3}" type="pres">
      <dgm:prSet presAssocID="{D9426E31-A06B-4C07-B7F0-AE6A7087BDCE}" presName="composite" presStyleCnt="0"/>
      <dgm:spPr/>
    </dgm:pt>
    <dgm:pt modelId="{891FDAAA-DEFF-4389-BE22-B12985FD4BD6}" type="pres">
      <dgm:prSet presAssocID="{D9426E31-A06B-4C07-B7F0-AE6A7087BDCE}" presName="background" presStyleLbl="node0" presStyleIdx="0" presStyleCnt="1"/>
      <dgm:spPr/>
    </dgm:pt>
    <dgm:pt modelId="{EB20EEDA-27B1-45B4-A1A5-541DB784E5EA}" type="pres">
      <dgm:prSet presAssocID="{D9426E31-A06B-4C07-B7F0-AE6A7087BDCE}" presName="text" presStyleLbl="fgAcc0" presStyleIdx="0" presStyleCnt="1" custScaleX="163633">
        <dgm:presLayoutVars>
          <dgm:chPref val="3"/>
        </dgm:presLayoutVars>
      </dgm:prSet>
      <dgm:spPr/>
      <dgm:t>
        <a:bodyPr/>
        <a:lstStyle/>
        <a:p>
          <a:endParaRPr lang="es-ES"/>
        </a:p>
      </dgm:t>
    </dgm:pt>
    <dgm:pt modelId="{681E9937-EF16-4390-BE70-20C00FEED8F9}" type="pres">
      <dgm:prSet presAssocID="{D9426E31-A06B-4C07-B7F0-AE6A7087BDCE}" presName="hierChild2" presStyleCnt="0"/>
      <dgm:spPr/>
    </dgm:pt>
    <dgm:pt modelId="{1E702F2F-C099-4F40-A379-F64D6AC8FF98}" type="pres">
      <dgm:prSet presAssocID="{725845C3-CC8A-4369-886F-80162248F739}" presName="Name10" presStyleLbl="parChTrans1D2" presStyleIdx="0" presStyleCnt="1" custSzX="2520000"/>
      <dgm:spPr/>
      <dgm:t>
        <a:bodyPr/>
        <a:lstStyle/>
        <a:p>
          <a:endParaRPr lang="es-ES"/>
        </a:p>
      </dgm:t>
    </dgm:pt>
    <dgm:pt modelId="{4B216D72-40BE-40D9-BC35-14F34FFA4F01}" type="pres">
      <dgm:prSet presAssocID="{EA2FB72F-0D95-457C-83C2-1697F572AE1E}" presName="hierRoot2" presStyleCnt="0"/>
      <dgm:spPr/>
    </dgm:pt>
    <dgm:pt modelId="{30FC55F0-1CF6-41D5-BFC3-5574C1C28830}" type="pres">
      <dgm:prSet presAssocID="{EA2FB72F-0D95-457C-83C2-1697F572AE1E}" presName="composite2" presStyleCnt="0"/>
      <dgm:spPr/>
    </dgm:pt>
    <dgm:pt modelId="{BEC1E4D6-E6E2-43E9-B5CE-0408CCF23F5C}" type="pres">
      <dgm:prSet presAssocID="{EA2FB72F-0D95-457C-83C2-1697F572AE1E}" presName="background2" presStyleLbl="node2" presStyleIdx="0" presStyleCnt="1"/>
      <dgm:spPr/>
    </dgm:pt>
    <dgm:pt modelId="{4CF37CF4-0F59-4FCD-8406-285EED7D80B9}" type="pres">
      <dgm:prSet presAssocID="{EA2FB72F-0D95-457C-83C2-1697F572AE1E}" presName="text2" presStyleLbl="fgAcc2" presStyleIdx="0" presStyleCnt="1" custScaleX="163633">
        <dgm:presLayoutVars>
          <dgm:chPref val="3"/>
        </dgm:presLayoutVars>
      </dgm:prSet>
      <dgm:spPr/>
      <dgm:t>
        <a:bodyPr/>
        <a:lstStyle/>
        <a:p>
          <a:endParaRPr lang="es-ES"/>
        </a:p>
      </dgm:t>
    </dgm:pt>
    <dgm:pt modelId="{6BF35190-DFB9-4829-8B19-FA18A287C9F9}" type="pres">
      <dgm:prSet presAssocID="{EA2FB72F-0D95-457C-83C2-1697F572AE1E}" presName="hierChild3" presStyleCnt="0"/>
      <dgm:spPr/>
    </dgm:pt>
    <dgm:pt modelId="{84035863-00AA-4CB3-91CF-E368BB7B3D35}" type="pres">
      <dgm:prSet presAssocID="{8E2F5B52-AEAD-4F7C-92D0-87D1830A28D6}" presName="Name17" presStyleLbl="parChTrans1D3" presStyleIdx="0" presStyleCnt="1" custSzX="2520000"/>
      <dgm:spPr/>
      <dgm:t>
        <a:bodyPr/>
        <a:lstStyle/>
        <a:p>
          <a:endParaRPr lang="es-ES"/>
        </a:p>
      </dgm:t>
    </dgm:pt>
    <dgm:pt modelId="{604C3B5A-2CD7-4AA8-AD57-2FBE8553419C}" type="pres">
      <dgm:prSet presAssocID="{2BF3D5AA-71B5-46CD-BF7F-80048A31F892}" presName="hierRoot3" presStyleCnt="0"/>
      <dgm:spPr/>
    </dgm:pt>
    <dgm:pt modelId="{4D193B5B-96A1-441F-BE66-2A0A57814984}" type="pres">
      <dgm:prSet presAssocID="{2BF3D5AA-71B5-46CD-BF7F-80048A31F892}" presName="composite3" presStyleCnt="0"/>
      <dgm:spPr/>
    </dgm:pt>
    <dgm:pt modelId="{811E111B-C41A-4AC1-80EA-BA67E05CCC15}" type="pres">
      <dgm:prSet presAssocID="{2BF3D5AA-71B5-46CD-BF7F-80048A31F892}" presName="background3" presStyleLbl="node3" presStyleIdx="0" presStyleCnt="1"/>
      <dgm:spPr/>
    </dgm:pt>
    <dgm:pt modelId="{EF877AC5-F703-482B-8A93-37F1878C35C1}" type="pres">
      <dgm:prSet presAssocID="{2BF3D5AA-71B5-46CD-BF7F-80048A31F892}" presName="text3" presStyleLbl="fgAcc3" presStyleIdx="0" presStyleCnt="1" custScaleX="249085">
        <dgm:presLayoutVars>
          <dgm:chPref val="3"/>
        </dgm:presLayoutVars>
      </dgm:prSet>
      <dgm:spPr/>
      <dgm:t>
        <a:bodyPr/>
        <a:lstStyle/>
        <a:p>
          <a:endParaRPr lang="es-ES"/>
        </a:p>
      </dgm:t>
    </dgm:pt>
    <dgm:pt modelId="{4D31C171-6EDC-41A9-8227-56E0FC59FA3B}" type="pres">
      <dgm:prSet presAssocID="{2BF3D5AA-71B5-46CD-BF7F-80048A31F892}" presName="hierChild4" presStyleCnt="0"/>
      <dgm:spPr/>
    </dgm:pt>
    <dgm:pt modelId="{716858C2-CE81-40A7-BDD1-04B82D3740E1}" type="pres">
      <dgm:prSet presAssocID="{511236E9-C114-416A-ABDF-5A0CB2EB7D21}" presName="Name23" presStyleLbl="parChTrans1D4" presStyleIdx="0" presStyleCnt="4" custSzX="2520002"/>
      <dgm:spPr/>
      <dgm:t>
        <a:bodyPr/>
        <a:lstStyle/>
        <a:p>
          <a:endParaRPr lang="es-ES"/>
        </a:p>
      </dgm:t>
    </dgm:pt>
    <dgm:pt modelId="{F63066C8-0FD5-4CBE-8951-491D6BD92D1D}" type="pres">
      <dgm:prSet presAssocID="{1A8AAB71-46C8-446C-BB88-BFEF3061DE7A}" presName="hierRoot4" presStyleCnt="0"/>
      <dgm:spPr/>
    </dgm:pt>
    <dgm:pt modelId="{54BBEF4D-A466-435A-96CB-0BE5BCA3C2C2}" type="pres">
      <dgm:prSet presAssocID="{1A8AAB71-46C8-446C-BB88-BFEF3061DE7A}" presName="composite4" presStyleCnt="0"/>
      <dgm:spPr/>
    </dgm:pt>
    <dgm:pt modelId="{52B87C23-4525-451B-AAF6-184E14191455}" type="pres">
      <dgm:prSet presAssocID="{1A8AAB71-46C8-446C-BB88-BFEF3061DE7A}" presName="background4" presStyleLbl="node4" presStyleIdx="0" presStyleCnt="4"/>
      <dgm:spPr/>
    </dgm:pt>
    <dgm:pt modelId="{8707F871-2FE7-4087-BDEF-692092111D33}" type="pres">
      <dgm:prSet presAssocID="{1A8AAB71-46C8-446C-BB88-BFEF3061DE7A}" presName="text4" presStyleLbl="fgAcc4" presStyleIdx="0" presStyleCnt="4" custScaleX="163633">
        <dgm:presLayoutVars>
          <dgm:chPref val="3"/>
        </dgm:presLayoutVars>
      </dgm:prSet>
      <dgm:spPr/>
      <dgm:t>
        <a:bodyPr/>
        <a:lstStyle/>
        <a:p>
          <a:endParaRPr lang="es-ES"/>
        </a:p>
      </dgm:t>
    </dgm:pt>
    <dgm:pt modelId="{EEEFE5A6-4560-4119-980A-F94C701F8DD8}" type="pres">
      <dgm:prSet presAssocID="{1A8AAB71-46C8-446C-BB88-BFEF3061DE7A}" presName="hierChild5" presStyleCnt="0"/>
      <dgm:spPr/>
    </dgm:pt>
    <dgm:pt modelId="{D9FBEB28-BA1B-4635-9F71-A11B95FF9991}" type="pres">
      <dgm:prSet presAssocID="{38B84210-3FC5-404A-80C4-9B3CA57EE766}" presName="Name23" presStyleLbl="parChTrans1D4" presStyleIdx="1" presStyleCnt="4" custSzX="2520002"/>
      <dgm:spPr/>
      <dgm:t>
        <a:bodyPr/>
        <a:lstStyle/>
        <a:p>
          <a:endParaRPr lang="es-ES"/>
        </a:p>
      </dgm:t>
    </dgm:pt>
    <dgm:pt modelId="{9730EE81-5B97-4D15-9200-6BB634B1D9AA}" type="pres">
      <dgm:prSet presAssocID="{5C36F9CA-F864-4D53-BFFB-AB40EC1FC53D}" presName="hierRoot4" presStyleCnt="0"/>
      <dgm:spPr/>
    </dgm:pt>
    <dgm:pt modelId="{EE329A32-344C-45E3-A5D4-FFD27E43AA0A}" type="pres">
      <dgm:prSet presAssocID="{5C36F9CA-F864-4D53-BFFB-AB40EC1FC53D}" presName="composite4" presStyleCnt="0"/>
      <dgm:spPr/>
    </dgm:pt>
    <dgm:pt modelId="{4A69D338-723A-4376-B8D3-1D51F401365C}" type="pres">
      <dgm:prSet presAssocID="{5C36F9CA-F864-4D53-BFFB-AB40EC1FC53D}" presName="background4" presStyleLbl="node4" presStyleIdx="1" presStyleCnt="4"/>
      <dgm:spPr/>
    </dgm:pt>
    <dgm:pt modelId="{AD9A43CC-792A-40C5-BD27-56CE9C996D3D}" type="pres">
      <dgm:prSet presAssocID="{5C36F9CA-F864-4D53-BFFB-AB40EC1FC53D}" presName="text4" presStyleLbl="fgAcc4" presStyleIdx="1" presStyleCnt="4" custScaleX="163633">
        <dgm:presLayoutVars>
          <dgm:chPref val="3"/>
        </dgm:presLayoutVars>
      </dgm:prSet>
      <dgm:spPr/>
      <dgm:t>
        <a:bodyPr/>
        <a:lstStyle/>
        <a:p>
          <a:endParaRPr lang="es-ES"/>
        </a:p>
      </dgm:t>
    </dgm:pt>
    <dgm:pt modelId="{E52251E4-529C-4780-97C1-2FA278E4572F}" type="pres">
      <dgm:prSet presAssocID="{5C36F9CA-F864-4D53-BFFB-AB40EC1FC53D}" presName="hierChild5" presStyleCnt="0"/>
      <dgm:spPr/>
    </dgm:pt>
    <dgm:pt modelId="{1D713D96-481C-41DD-B34A-0418F04D8E19}" type="pres">
      <dgm:prSet presAssocID="{FE04FC13-AAE0-4DA2-90FC-5568BA679374}" presName="Name23" presStyleLbl="parChTrans1D4" presStyleIdx="2" presStyleCnt="4" custSzX="2520002"/>
      <dgm:spPr/>
      <dgm:t>
        <a:bodyPr/>
        <a:lstStyle/>
        <a:p>
          <a:endParaRPr lang="es-ES"/>
        </a:p>
      </dgm:t>
    </dgm:pt>
    <dgm:pt modelId="{D2DB3624-01B1-4223-9ADB-045DE24F0BD8}" type="pres">
      <dgm:prSet presAssocID="{C84A9A5A-E730-404A-8217-4349F6B73118}" presName="hierRoot4" presStyleCnt="0"/>
      <dgm:spPr/>
    </dgm:pt>
    <dgm:pt modelId="{745C3B3D-3EA2-4F0E-833B-41DD5584A189}" type="pres">
      <dgm:prSet presAssocID="{C84A9A5A-E730-404A-8217-4349F6B73118}" presName="composite4" presStyleCnt="0"/>
      <dgm:spPr/>
    </dgm:pt>
    <dgm:pt modelId="{9B474C5D-CA35-48FC-9EF9-3F0CF6B297CA}" type="pres">
      <dgm:prSet presAssocID="{C84A9A5A-E730-404A-8217-4349F6B73118}" presName="background4" presStyleLbl="node4" presStyleIdx="2" presStyleCnt="4"/>
      <dgm:spPr/>
    </dgm:pt>
    <dgm:pt modelId="{68D23820-4939-4B2D-8A0D-9CA521947D15}" type="pres">
      <dgm:prSet presAssocID="{C84A9A5A-E730-404A-8217-4349F6B73118}" presName="text4" presStyleLbl="fgAcc4" presStyleIdx="2" presStyleCnt="4" custScaleX="163633">
        <dgm:presLayoutVars>
          <dgm:chPref val="3"/>
        </dgm:presLayoutVars>
      </dgm:prSet>
      <dgm:spPr/>
      <dgm:t>
        <a:bodyPr/>
        <a:lstStyle/>
        <a:p>
          <a:endParaRPr lang="es-ES"/>
        </a:p>
      </dgm:t>
    </dgm:pt>
    <dgm:pt modelId="{A467FFBA-0C29-4BF9-B16E-709BAECEC85F}" type="pres">
      <dgm:prSet presAssocID="{C84A9A5A-E730-404A-8217-4349F6B73118}" presName="hierChild5" presStyleCnt="0"/>
      <dgm:spPr/>
    </dgm:pt>
    <dgm:pt modelId="{D77F047F-37F8-49E8-99CB-CB4E6A328032}" type="pres">
      <dgm:prSet presAssocID="{3019D6DA-5FF6-4D7F-935B-AD497E4B56E1}" presName="Name23" presStyleLbl="parChTrans1D4" presStyleIdx="3" presStyleCnt="4" custSzX="2520002"/>
      <dgm:spPr/>
      <dgm:t>
        <a:bodyPr/>
        <a:lstStyle/>
        <a:p>
          <a:endParaRPr lang="es-ES"/>
        </a:p>
      </dgm:t>
    </dgm:pt>
    <dgm:pt modelId="{89F5950D-A7DE-42A7-9A51-6A761E4A58C5}" type="pres">
      <dgm:prSet presAssocID="{23F5E670-1940-4BCA-BB73-5DE847A0ADE5}" presName="hierRoot4" presStyleCnt="0"/>
      <dgm:spPr/>
    </dgm:pt>
    <dgm:pt modelId="{C9BC570F-46BB-48F5-8637-49E2B6225888}" type="pres">
      <dgm:prSet presAssocID="{23F5E670-1940-4BCA-BB73-5DE847A0ADE5}" presName="composite4" presStyleCnt="0"/>
      <dgm:spPr/>
    </dgm:pt>
    <dgm:pt modelId="{1F5B14CF-EE47-4F20-8F94-655A90D16840}" type="pres">
      <dgm:prSet presAssocID="{23F5E670-1940-4BCA-BB73-5DE847A0ADE5}" presName="background4" presStyleLbl="node4" presStyleIdx="3" presStyleCnt="4"/>
      <dgm:spPr/>
    </dgm:pt>
    <dgm:pt modelId="{F94B8997-4662-4CB5-87B3-7E225C240F8D}" type="pres">
      <dgm:prSet presAssocID="{23F5E670-1940-4BCA-BB73-5DE847A0ADE5}" presName="text4" presStyleLbl="fgAcc4" presStyleIdx="3" presStyleCnt="4" custScaleX="163633">
        <dgm:presLayoutVars>
          <dgm:chPref val="3"/>
        </dgm:presLayoutVars>
      </dgm:prSet>
      <dgm:spPr/>
      <dgm:t>
        <a:bodyPr/>
        <a:lstStyle/>
        <a:p>
          <a:endParaRPr lang="es-ES"/>
        </a:p>
      </dgm:t>
    </dgm:pt>
    <dgm:pt modelId="{9D096F6E-E803-4554-8CE3-7CB5114FB88B}" type="pres">
      <dgm:prSet presAssocID="{23F5E670-1940-4BCA-BB73-5DE847A0ADE5}" presName="hierChild5" presStyleCnt="0"/>
      <dgm:spPr/>
    </dgm:pt>
  </dgm:ptLst>
  <dgm:cxnLst>
    <dgm:cxn modelId="{7F160C5C-102F-4859-916A-0F1D7ED90BC8}" type="presOf" srcId="{725845C3-CC8A-4369-886F-80162248F739}" destId="{1E702F2F-C099-4F40-A379-F64D6AC8FF98}" srcOrd="0" destOrd="0" presId="urn:microsoft.com/office/officeart/2005/8/layout/hierarchy1"/>
    <dgm:cxn modelId="{3768D210-46CD-4B6C-B1F8-149CD75850A2}" type="presOf" srcId="{32D629C9-9895-49C6-9230-E9F7DFF4FFA6}" destId="{292177E9-ABB4-4E18-9A2A-B07861BE49DC}" srcOrd="0" destOrd="0" presId="urn:microsoft.com/office/officeart/2005/8/layout/hierarchy1"/>
    <dgm:cxn modelId="{008FF478-6D80-4AEB-8757-1D13F7C99D33}" type="presOf" srcId="{FE04FC13-AAE0-4DA2-90FC-5568BA679374}" destId="{1D713D96-481C-41DD-B34A-0418F04D8E19}" srcOrd="0" destOrd="0" presId="urn:microsoft.com/office/officeart/2005/8/layout/hierarchy1"/>
    <dgm:cxn modelId="{ECD00B17-9CD4-4BCE-8596-A3F75300A373}" type="presOf" srcId="{3019D6DA-5FF6-4D7F-935B-AD497E4B56E1}" destId="{D77F047F-37F8-49E8-99CB-CB4E6A328032}" srcOrd="0" destOrd="0" presId="urn:microsoft.com/office/officeart/2005/8/layout/hierarchy1"/>
    <dgm:cxn modelId="{89759FE7-329C-4C7A-ADED-D02F69C4DF3C}" type="presOf" srcId="{23F5E670-1940-4BCA-BB73-5DE847A0ADE5}" destId="{F94B8997-4662-4CB5-87B3-7E225C240F8D}" srcOrd="0" destOrd="0" presId="urn:microsoft.com/office/officeart/2005/8/layout/hierarchy1"/>
    <dgm:cxn modelId="{F4FCE293-3547-4C13-86CB-0FB445D2C03A}" srcId="{2BF3D5AA-71B5-46CD-BF7F-80048A31F892}" destId="{23F5E670-1940-4BCA-BB73-5DE847A0ADE5}" srcOrd="3" destOrd="0" parTransId="{3019D6DA-5FF6-4D7F-935B-AD497E4B56E1}" sibTransId="{2893B37A-8181-479B-BBC7-B516934B6374}"/>
    <dgm:cxn modelId="{EC362D3A-FF42-4454-9C84-8756FD2573B7}" type="presOf" srcId="{1A8AAB71-46C8-446C-BB88-BFEF3061DE7A}" destId="{8707F871-2FE7-4087-BDEF-692092111D33}" srcOrd="0" destOrd="0" presId="urn:microsoft.com/office/officeart/2005/8/layout/hierarchy1"/>
    <dgm:cxn modelId="{2A495A3B-D7DB-41ED-8268-838C635CA75F}" srcId="{2BF3D5AA-71B5-46CD-BF7F-80048A31F892}" destId="{C84A9A5A-E730-404A-8217-4349F6B73118}" srcOrd="2" destOrd="0" parTransId="{FE04FC13-AAE0-4DA2-90FC-5568BA679374}" sibTransId="{0546C102-4FE2-4A1B-A372-6F2367D9FA44}"/>
    <dgm:cxn modelId="{0764D3DF-E271-4BA3-9AA0-E585BA9970B5}" srcId="{32D629C9-9895-49C6-9230-E9F7DFF4FFA6}" destId="{D9426E31-A06B-4C07-B7F0-AE6A7087BDCE}" srcOrd="0" destOrd="0" parTransId="{6B91F0B0-2C63-4C41-905F-D09C0278E5A0}" sibTransId="{1857DFA4-F7DD-47B5-ACEC-3BD39CB49571}"/>
    <dgm:cxn modelId="{817F6C89-23A9-4921-A1B3-31B582A1F575}" type="presOf" srcId="{38B84210-3FC5-404A-80C4-9B3CA57EE766}" destId="{D9FBEB28-BA1B-4635-9F71-A11B95FF9991}" srcOrd="0" destOrd="0" presId="urn:microsoft.com/office/officeart/2005/8/layout/hierarchy1"/>
    <dgm:cxn modelId="{570841D5-5396-4FAB-ABE8-C01C4505FE15}" type="presOf" srcId="{5C36F9CA-F864-4D53-BFFB-AB40EC1FC53D}" destId="{AD9A43CC-792A-40C5-BD27-56CE9C996D3D}" srcOrd="0" destOrd="0" presId="urn:microsoft.com/office/officeart/2005/8/layout/hierarchy1"/>
    <dgm:cxn modelId="{6C7CBE51-0E75-4D0E-BDD8-9B5940141268}" type="presOf" srcId="{EA2FB72F-0D95-457C-83C2-1697F572AE1E}" destId="{4CF37CF4-0F59-4FCD-8406-285EED7D80B9}" srcOrd="0" destOrd="0" presId="urn:microsoft.com/office/officeart/2005/8/layout/hierarchy1"/>
    <dgm:cxn modelId="{811AECA2-41B1-45D7-A120-CAB6A3FB69B0}" srcId="{2BF3D5AA-71B5-46CD-BF7F-80048A31F892}" destId="{5C36F9CA-F864-4D53-BFFB-AB40EC1FC53D}" srcOrd="1" destOrd="0" parTransId="{38B84210-3FC5-404A-80C4-9B3CA57EE766}" sibTransId="{D207E904-C65E-4883-9E6C-FBB7F6CCB4DB}"/>
    <dgm:cxn modelId="{5D2D94B9-1E7A-4AD7-85DA-5B2A7B718B7C}" type="presOf" srcId="{511236E9-C114-416A-ABDF-5A0CB2EB7D21}" destId="{716858C2-CE81-40A7-BDD1-04B82D3740E1}" srcOrd="0" destOrd="0" presId="urn:microsoft.com/office/officeart/2005/8/layout/hierarchy1"/>
    <dgm:cxn modelId="{2EA281FE-5F0D-48FD-8E4F-93CC1EF6F1CE}" srcId="{2BF3D5AA-71B5-46CD-BF7F-80048A31F892}" destId="{1A8AAB71-46C8-446C-BB88-BFEF3061DE7A}" srcOrd="0" destOrd="0" parTransId="{511236E9-C114-416A-ABDF-5A0CB2EB7D21}" sibTransId="{E86FED3A-AF13-4D0F-80C5-7AB02BD8D7EC}"/>
    <dgm:cxn modelId="{2B06E992-6953-4EEE-8D62-191B4F1B922F}" srcId="{D9426E31-A06B-4C07-B7F0-AE6A7087BDCE}" destId="{EA2FB72F-0D95-457C-83C2-1697F572AE1E}" srcOrd="0" destOrd="0" parTransId="{725845C3-CC8A-4369-886F-80162248F739}" sibTransId="{01B82477-991D-4B56-A964-0D71840F05EC}"/>
    <dgm:cxn modelId="{5813A446-B0B3-49DD-833E-D3E93624F307}" srcId="{EA2FB72F-0D95-457C-83C2-1697F572AE1E}" destId="{2BF3D5AA-71B5-46CD-BF7F-80048A31F892}" srcOrd="0" destOrd="0" parTransId="{8E2F5B52-AEAD-4F7C-92D0-87D1830A28D6}" sibTransId="{F6F7E560-071B-4D73-8A05-6752AE11C123}"/>
    <dgm:cxn modelId="{5745CF4B-03F6-4F3A-91A2-54E0DEAEEAE7}" type="presOf" srcId="{D9426E31-A06B-4C07-B7F0-AE6A7087BDCE}" destId="{EB20EEDA-27B1-45B4-A1A5-541DB784E5EA}" srcOrd="0" destOrd="0" presId="urn:microsoft.com/office/officeart/2005/8/layout/hierarchy1"/>
    <dgm:cxn modelId="{B7BF8E10-11B0-4F0F-AC7A-CD27BAD9E7B2}" type="presOf" srcId="{8E2F5B52-AEAD-4F7C-92D0-87D1830A28D6}" destId="{84035863-00AA-4CB3-91CF-E368BB7B3D35}" srcOrd="0" destOrd="0" presId="urn:microsoft.com/office/officeart/2005/8/layout/hierarchy1"/>
    <dgm:cxn modelId="{320DFAC8-C8EC-4006-B727-4F826B1E9C8F}" type="presOf" srcId="{C84A9A5A-E730-404A-8217-4349F6B73118}" destId="{68D23820-4939-4B2D-8A0D-9CA521947D15}" srcOrd="0" destOrd="0" presId="urn:microsoft.com/office/officeart/2005/8/layout/hierarchy1"/>
    <dgm:cxn modelId="{4C32C41A-0817-40DA-AEE5-B70347B08C41}" type="presOf" srcId="{2BF3D5AA-71B5-46CD-BF7F-80048A31F892}" destId="{EF877AC5-F703-482B-8A93-37F1878C35C1}" srcOrd="0" destOrd="0" presId="urn:microsoft.com/office/officeart/2005/8/layout/hierarchy1"/>
    <dgm:cxn modelId="{42FC485C-FBFA-4BC9-9BCB-C4A7192F2D72}" type="presParOf" srcId="{292177E9-ABB4-4E18-9A2A-B07861BE49DC}" destId="{1CB1822B-EABC-48CD-B984-C4F663419DE1}" srcOrd="0" destOrd="0" presId="urn:microsoft.com/office/officeart/2005/8/layout/hierarchy1"/>
    <dgm:cxn modelId="{8561E8E6-FAE0-4E82-B8F7-CDB9EE7CC453}" type="presParOf" srcId="{1CB1822B-EABC-48CD-B984-C4F663419DE1}" destId="{B9BFDD82-0C71-4F8D-A81D-731047884CD3}" srcOrd="0" destOrd="0" presId="urn:microsoft.com/office/officeart/2005/8/layout/hierarchy1"/>
    <dgm:cxn modelId="{90F7BD18-58C6-4868-83DF-7391A51706ED}" type="presParOf" srcId="{B9BFDD82-0C71-4F8D-A81D-731047884CD3}" destId="{891FDAAA-DEFF-4389-BE22-B12985FD4BD6}" srcOrd="0" destOrd="0" presId="urn:microsoft.com/office/officeart/2005/8/layout/hierarchy1"/>
    <dgm:cxn modelId="{DCBC2211-006F-4269-B29D-4A564A90A03D}" type="presParOf" srcId="{B9BFDD82-0C71-4F8D-A81D-731047884CD3}" destId="{EB20EEDA-27B1-45B4-A1A5-541DB784E5EA}" srcOrd="1" destOrd="0" presId="urn:microsoft.com/office/officeart/2005/8/layout/hierarchy1"/>
    <dgm:cxn modelId="{573AEEA3-0475-4FC8-B4D7-C3C308225A83}" type="presParOf" srcId="{1CB1822B-EABC-48CD-B984-C4F663419DE1}" destId="{681E9937-EF16-4390-BE70-20C00FEED8F9}" srcOrd="1" destOrd="0" presId="urn:microsoft.com/office/officeart/2005/8/layout/hierarchy1"/>
    <dgm:cxn modelId="{80BD2E5C-2FFD-440A-B657-5005997418D1}" type="presParOf" srcId="{681E9937-EF16-4390-BE70-20C00FEED8F9}" destId="{1E702F2F-C099-4F40-A379-F64D6AC8FF98}" srcOrd="0" destOrd="0" presId="urn:microsoft.com/office/officeart/2005/8/layout/hierarchy1"/>
    <dgm:cxn modelId="{B41F71D9-30E7-469E-A64D-843443ED8C47}" type="presParOf" srcId="{681E9937-EF16-4390-BE70-20C00FEED8F9}" destId="{4B216D72-40BE-40D9-BC35-14F34FFA4F01}" srcOrd="1" destOrd="0" presId="urn:microsoft.com/office/officeart/2005/8/layout/hierarchy1"/>
    <dgm:cxn modelId="{49AFF83E-4E62-4519-85ED-FC140B156F4A}" type="presParOf" srcId="{4B216D72-40BE-40D9-BC35-14F34FFA4F01}" destId="{30FC55F0-1CF6-41D5-BFC3-5574C1C28830}" srcOrd="0" destOrd="0" presId="urn:microsoft.com/office/officeart/2005/8/layout/hierarchy1"/>
    <dgm:cxn modelId="{B179480D-3151-4242-AF2C-70D1FCED3E56}" type="presParOf" srcId="{30FC55F0-1CF6-41D5-BFC3-5574C1C28830}" destId="{BEC1E4D6-E6E2-43E9-B5CE-0408CCF23F5C}" srcOrd="0" destOrd="0" presId="urn:microsoft.com/office/officeart/2005/8/layout/hierarchy1"/>
    <dgm:cxn modelId="{C87BB7A8-7933-4FE4-A0E2-C6F50A4DD182}" type="presParOf" srcId="{30FC55F0-1CF6-41D5-BFC3-5574C1C28830}" destId="{4CF37CF4-0F59-4FCD-8406-285EED7D80B9}" srcOrd="1" destOrd="0" presId="urn:microsoft.com/office/officeart/2005/8/layout/hierarchy1"/>
    <dgm:cxn modelId="{345E7BDA-6468-4DFD-9DB2-F51E9E1800CB}" type="presParOf" srcId="{4B216D72-40BE-40D9-BC35-14F34FFA4F01}" destId="{6BF35190-DFB9-4829-8B19-FA18A287C9F9}" srcOrd="1" destOrd="0" presId="urn:microsoft.com/office/officeart/2005/8/layout/hierarchy1"/>
    <dgm:cxn modelId="{733DA249-8B1C-438D-87E8-40ADF217E2FB}" type="presParOf" srcId="{6BF35190-DFB9-4829-8B19-FA18A287C9F9}" destId="{84035863-00AA-4CB3-91CF-E368BB7B3D35}" srcOrd="0" destOrd="0" presId="urn:microsoft.com/office/officeart/2005/8/layout/hierarchy1"/>
    <dgm:cxn modelId="{4EF7A858-8FC1-40E3-87E8-482BE9270495}" type="presParOf" srcId="{6BF35190-DFB9-4829-8B19-FA18A287C9F9}" destId="{604C3B5A-2CD7-4AA8-AD57-2FBE8553419C}" srcOrd="1" destOrd="0" presId="urn:microsoft.com/office/officeart/2005/8/layout/hierarchy1"/>
    <dgm:cxn modelId="{C9A97390-7FC7-4353-B9D5-E7917625EEAC}" type="presParOf" srcId="{604C3B5A-2CD7-4AA8-AD57-2FBE8553419C}" destId="{4D193B5B-96A1-441F-BE66-2A0A57814984}" srcOrd="0" destOrd="0" presId="urn:microsoft.com/office/officeart/2005/8/layout/hierarchy1"/>
    <dgm:cxn modelId="{D4C1BDED-0F64-4694-8D52-158F9ABBD3E4}" type="presParOf" srcId="{4D193B5B-96A1-441F-BE66-2A0A57814984}" destId="{811E111B-C41A-4AC1-80EA-BA67E05CCC15}" srcOrd="0" destOrd="0" presId="urn:microsoft.com/office/officeart/2005/8/layout/hierarchy1"/>
    <dgm:cxn modelId="{DEFAAE9B-CC31-40A7-B010-0EB5B89BFCF0}" type="presParOf" srcId="{4D193B5B-96A1-441F-BE66-2A0A57814984}" destId="{EF877AC5-F703-482B-8A93-37F1878C35C1}" srcOrd="1" destOrd="0" presId="urn:microsoft.com/office/officeart/2005/8/layout/hierarchy1"/>
    <dgm:cxn modelId="{5B1AB716-8BC6-4F6D-B253-66FE3B5B8249}" type="presParOf" srcId="{604C3B5A-2CD7-4AA8-AD57-2FBE8553419C}" destId="{4D31C171-6EDC-41A9-8227-56E0FC59FA3B}" srcOrd="1" destOrd="0" presId="urn:microsoft.com/office/officeart/2005/8/layout/hierarchy1"/>
    <dgm:cxn modelId="{E0F0BB92-6840-4EDB-9050-D24FEB4FE1D2}" type="presParOf" srcId="{4D31C171-6EDC-41A9-8227-56E0FC59FA3B}" destId="{716858C2-CE81-40A7-BDD1-04B82D3740E1}" srcOrd="0" destOrd="0" presId="urn:microsoft.com/office/officeart/2005/8/layout/hierarchy1"/>
    <dgm:cxn modelId="{F7442237-E7A3-4958-BB31-C06D2B10C140}" type="presParOf" srcId="{4D31C171-6EDC-41A9-8227-56E0FC59FA3B}" destId="{F63066C8-0FD5-4CBE-8951-491D6BD92D1D}" srcOrd="1" destOrd="0" presId="urn:microsoft.com/office/officeart/2005/8/layout/hierarchy1"/>
    <dgm:cxn modelId="{FA80B901-C0F5-4A5B-8A6C-F7563D17271E}" type="presParOf" srcId="{F63066C8-0FD5-4CBE-8951-491D6BD92D1D}" destId="{54BBEF4D-A466-435A-96CB-0BE5BCA3C2C2}" srcOrd="0" destOrd="0" presId="urn:microsoft.com/office/officeart/2005/8/layout/hierarchy1"/>
    <dgm:cxn modelId="{CDAB1AC0-A142-4945-A76A-300CC1E42B46}" type="presParOf" srcId="{54BBEF4D-A466-435A-96CB-0BE5BCA3C2C2}" destId="{52B87C23-4525-451B-AAF6-184E14191455}" srcOrd="0" destOrd="0" presId="urn:microsoft.com/office/officeart/2005/8/layout/hierarchy1"/>
    <dgm:cxn modelId="{7569142D-7E96-4E7D-97A5-AEB55AF39411}" type="presParOf" srcId="{54BBEF4D-A466-435A-96CB-0BE5BCA3C2C2}" destId="{8707F871-2FE7-4087-BDEF-692092111D33}" srcOrd="1" destOrd="0" presId="urn:microsoft.com/office/officeart/2005/8/layout/hierarchy1"/>
    <dgm:cxn modelId="{3F209EE5-FF13-4764-BC76-A6DE41149231}" type="presParOf" srcId="{F63066C8-0FD5-4CBE-8951-491D6BD92D1D}" destId="{EEEFE5A6-4560-4119-980A-F94C701F8DD8}" srcOrd="1" destOrd="0" presId="urn:microsoft.com/office/officeart/2005/8/layout/hierarchy1"/>
    <dgm:cxn modelId="{D3207F8C-0B5E-44E1-ABF6-FE07FA19201D}" type="presParOf" srcId="{4D31C171-6EDC-41A9-8227-56E0FC59FA3B}" destId="{D9FBEB28-BA1B-4635-9F71-A11B95FF9991}" srcOrd="2" destOrd="0" presId="urn:microsoft.com/office/officeart/2005/8/layout/hierarchy1"/>
    <dgm:cxn modelId="{21B009E3-9A17-4802-98C3-D2852D5A5042}" type="presParOf" srcId="{4D31C171-6EDC-41A9-8227-56E0FC59FA3B}" destId="{9730EE81-5B97-4D15-9200-6BB634B1D9AA}" srcOrd="3" destOrd="0" presId="urn:microsoft.com/office/officeart/2005/8/layout/hierarchy1"/>
    <dgm:cxn modelId="{46A04898-5ABB-41C2-87D7-72CAB553D1E1}" type="presParOf" srcId="{9730EE81-5B97-4D15-9200-6BB634B1D9AA}" destId="{EE329A32-344C-45E3-A5D4-FFD27E43AA0A}" srcOrd="0" destOrd="0" presId="urn:microsoft.com/office/officeart/2005/8/layout/hierarchy1"/>
    <dgm:cxn modelId="{8EF3CF30-8A91-4421-8ABD-D56CB35F952C}" type="presParOf" srcId="{EE329A32-344C-45E3-A5D4-FFD27E43AA0A}" destId="{4A69D338-723A-4376-B8D3-1D51F401365C}" srcOrd="0" destOrd="0" presId="urn:microsoft.com/office/officeart/2005/8/layout/hierarchy1"/>
    <dgm:cxn modelId="{96024C88-CA28-4201-A451-11C78A6143C4}" type="presParOf" srcId="{EE329A32-344C-45E3-A5D4-FFD27E43AA0A}" destId="{AD9A43CC-792A-40C5-BD27-56CE9C996D3D}" srcOrd="1" destOrd="0" presId="urn:microsoft.com/office/officeart/2005/8/layout/hierarchy1"/>
    <dgm:cxn modelId="{C509F1B1-70D6-42DA-B5A2-4772F1EE92EB}" type="presParOf" srcId="{9730EE81-5B97-4D15-9200-6BB634B1D9AA}" destId="{E52251E4-529C-4780-97C1-2FA278E4572F}" srcOrd="1" destOrd="0" presId="urn:microsoft.com/office/officeart/2005/8/layout/hierarchy1"/>
    <dgm:cxn modelId="{947578AF-C25D-4FA7-9770-4E9D0B0F3292}" type="presParOf" srcId="{4D31C171-6EDC-41A9-8227-56E0FC59FA3B}" destId="{1D713D96-481C-41DD-B34A-0418F04D8E19}" srcOrd="4" destOrd="0" presId="urn:microsoft.com/office/officeart/2005/8/layout/hierarchy1"/>
    <dgm:cxn modelId="{0E00ED3F-3679-4E26-8150-6AC198DC2C64}" type="presParOf" srcId="{4D31C171-6EDC-41A9-8227-56E0FC59FA3B}" destId="{D2DB3624-01B1-4223-9ADB-045DE24F0BD8}" srcOrd="5" destOrd="0" presId="urn:microsoft.com/office/officeart/2005/8/layout/hierarchy1"/>
    <dgm:cxn modelId="{49B5B174-502A-40B2-9E88-FBAFFF040B32}" type="presParOf" srcId="{D2DB3624-01B1-4223-9ADB-045DE24F0BD8}" destId="{745C3B3D-3EA2-4F0E-833B-41DD5584A189}" srcOrd="0" destOrd="0" presId="urn:microsoft.com/office/officeart/2005/8/layout/hierarchy1"/>
    <dgm:cxn modelId="{B8BECCD3-35CD-4FC0-92F8-D0CD275FEB2E}" type="presParOf" srcId="{745C3B3D-3EA2-4F0E-833B-41DD5584A189}" destId="{9B474C5D-CA35-48FC-9EF9-3F0CF6B297CA}" srcOrd="0" destOrd="0" presId="urn:microsoft.com/office/officeart/2005/8/layout/hierarchy1"/>
    <dgm:cxn modelId="{49D44DB0-39E1-4729-A1A4-891890A537C6}" type="presParOf" srcId="{745C3B3D-3EA2-4F0E-833B-41DD5584A189}" destId="{68D23820-4939-4B2D-8A0D-9CA521947D15}" srcOrd="1" destOrd="0" presId="urn:microsoft.com/office/officeart/2005/8/layout/hierarchy1"/>
    <dgm:cxn modelId="{75D6C3D2-6B64-4D47-9664-F934BB608188}" type="presParOf" srcId="{D2DB3624-01B1-4223-9ADB-045DE24F0BD8}" destId="{A467FFBA-0C29-4BF9-B16E-709BAECEC85F}" srcOrd="1" destOrd="0" presId="urn:microsoft.com/office/officeart/2005/8/layout/hierarchy1"/>
    <dgm:cxn modelId="{29ADB672-9AF6-4CAC-96B8-B33AF49EBEB5}" type="presParOf" srcId="{4D31C171-6EDC-41A9-8227-56E0FC59FA3B}" destId="{D77F047F-37F8-49E8-99CB-CB4E6A328032}" srcOrd="6" destOrd="0" presId="urn:microsoft.com/office/officeart/2005/8/layout/hierarchy1"/>
    <dgm:cxn modelId="{99AAA156-6BF3-4303-ACD5-CA4D253B7009}" type="presParOf" srcId="{4D31C171-6EDC-41A9-8227-56E0FC59FA3B}" destId="{89F5950D-A7DE-42A7-9A51-6A761E4A58C5}" srcOrd="7" destOrd="0" presId="urn:microsoft.com/office/officeart/2005/8/layout/hierarchy1"/>
    <dgm:cxn modelId="{22A519BF-E88C-466A-AA22-BEC6C649D38C}" type="presParOf" srcId="{89F5950D-A7DE-42A7-9A51-6A761E4A58C5}" destId="{C9BC570F-46BB-48F5-8637-49E2B6225888}" srcOrd="0" destOrd="0" presId="urn:microsoft.com/office/officeart/2005/8/layout/hierarchy1"/>
    <dgm:cxn modelId="{A75C4E12-D91C-42B8-AB4E-E3A81214AB66}" type="presParOf" srcId="{C9BC570F-46BB-48F5-8637-49E2B6225888}" destId="{1F5B14CF-EE47-4F20-8F94-655A90D16840}" srcOrd="0" destOrd="0" presId="urn:microsoft.com/office/officeart/2005/8/layout/hierarchy1"/>
    <dgm:cxn modelId="{7C259FA8-0281-4950-AD2D-C87B34A86A30}" type="presParOf" srcId="{C9BC570F-46BB-48F5-8637-49E2B6225888}" destId="{F94B8997-4662-4CB5-87B3-7E225C240F8D}" srcOrd="1" destOrd="0" presId="urn:microsoft.com/office/officeart/2005/8/layout/hierarchy1"/>
    <dgm:cxn modelId="{8897C6E5-6860-4717-BFC5-2D7C3D608C44}" type="presParOf" srcId="{89F5950D-A7DE-42A7-9A51-6A761E4A58C5}" destId="{9D096F6E-E803-4554-8CE3-7CB5114FB88B}"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2D629C9-9895-49C6-9230-E9F7DFF4FFA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D9426E31-A06B-4C07-B7F0-AE6A7087BDCE}">
      <dgm:prSet custT="1"/>
      <dgm:spPr/>
      <dgm:t>
        <a:bodyPr/>
        <a:lstStyle/>
        <a:p>
          <a:r>
            <a:rPr lang="es-ES" sz="2000" b="0" i="0" u="none" dirty="0" smtClean="0">
              <a:latin typeface="Times New Roman" panose="02020603050405020304" pitchFamily="18" charset="0"/>
              <a:cs typeface="Times New Roman" panose="02020603050405020304" pitchFamily="18" charset="0"/>
            </a:rPr>
            <a:t>Realización de los actos/actividades de Rendición de Cuentas al Ciudadano</a:t>
          </a:r>
          <a:endParaRPr lang="es-ES" sz="2000" b="0" i="0" u="none" dirty="0">
            <a:latin typeface="Times New Roman" panose="02020603050405020304" pitchFamily="18" charset="0"/>
            <a:cs typeface="Times New Roman" panose="02020603050405020304" pitchFamily="18" charset="0"/>
          </a:endParaRPr>
        </a:p>
      </dgm:t>
    </dgm:pt>
    <dgm:pt modelId="{6B91F0B0-2C63-4C41-905F-D09C0278E5A0}" type="parTrans" cxnId="{0764D3DF-E271-4BA3-9AA0-E585BA9970B5}">
      <dgm:prSet/>
      <dgm:spPr/>
      <dgm:t>
        <a:bodyPr/>
        <a:lstStyle/>
        <a:p>
          <a:endParaRPr lang="es-ES"/>
        </a:p>
      </dgm:t>
    </dgm:pt>
    <dgm:pt modelId="{1857DFA4-F7DD-47B5-ACEC-3BD39CB49571}" type="sibTrans" cxnId="{0764D3DF-E271-4BA3-9AA0-E585BA9970B5}">
      <dgm:prSet/>
      <dgm:spPr/>
      <dgm:t>
        <a:bodyPr/>
        <a:lstStyle/>
        <a:p>
          <a:endParaRPr lang="es-ES"/>
        </a:p>
      </dgm:t>
    </dgm:pt>
    <dgm:pt modelId="{EA2FB72F-0D95-457C-83C2-1697F572AE1E}">
      <dgm:prSet custT="1"/>
      <dgm:spPr/>
      <dgm:t>
        <a:bodyPr/>
        <a:lstStyle/>
        <a:p>
          <a:r>
            <a:rPr lang="es-ES" sz="2000" b="0" i="0" dirty="0" smtClean="0">
              <a:latin typeface="Times New Roman" panose="02020603050405020304" pitchFamily="18" charset="0"/>
              <a:cs typeface="Times New Roman" panose="02020603050405020304" pitchFamily="18" charset="0"/>
            </a:rPr>
            <a:t>A fin de realizar la Rendición de Cuentas y dar a conocer a la ciudadanía sobre las gestiones realizadas por la institución, se efectúan eventos a través de los cuales se llegue a la mayor cantidad posible de usuario, es decir, mediante una Audiencia Pública, o demás mecanismos establecidos previamente</a:t>
          </a:r>
          <a:r>
            <a:rPr lang="es-PY" sz="2000" b="1" i="1" dirty="0" smtClean="0">
              <a:latin typeface="Times New Roman" panose="02020603050405020304" pitchFamily="18" charset="0"/>
              <a:cs typeface="Times New Roman" panose="02020603050405020304" pitchFamily="18" charset="0"/>
            </a:rPr>
            <a:t>.</a:t>
          </a:r>
          <a:endParaRPr lang="es-ES" sz="2000" dirty="0">
            <a:latin typeface="Times New Roman" panose="02020603050405020304" pitchFamily="18" charset="0"/>
            <a:cs typeface="Times New Roman" panose="02020603050405020304" pitchFamily="18" charset="0"/>
          </a:endParaRPr>
        </a:p>
      </dgm:t>
    </dgm:pt>
    <dgm:pt modelId="{725845C3-CC8A-4369-886F-80162248F739}" type="parTrans" cxnId="{2B06E992-6953-4EEE-8D62-191B4F1B922F}">
      <dgm:prSet/>
      <dgm:spPr/>
      <dgm:t>
        <a:bodyPr/>
        <a:lstStyle/>
        <a:p>
          <a:endParaRPr lang="es-ES" sz="2400">
            <a:latin typeface="Times New Roman" panose="02020603050405020304" pitchFamily="18" charset="0"/>
            <a:cs typeface="Times New Roman" panose="02020603050405020304" pitchFamily="18" charset="0"/>
          </a:endParaRPr>
        </a:p>
      </dgm:t>
    </dgm:pt>
    <dgm:pt modelId="{01B82477-991D-4B56-A964-0D71840F05EC}" type="sibTrans" cxnId="{2B06E992-6953-4EEE-8D62-191B4F1B922F}">
      <dgm:prSet/>
      <dgm:spPr/>
      <dgm:t>
        <a:bodyPr/>
        <a:lstStyle/>
        <a:p>
          <a:endParaRPr lang="es-ES"/>
        </a:p>
      </dgm:t>
    </dgm:pt>
    <dgm:pt modelId="{04012433-BD7B-42FB-8089-1D7518A407B0}">
      <dgm:prSet custT="1"/>
      <dgm:spPr/>
      <dgm:t>
        <a:bodyPr/>
        <a:lstStyle/>
        <a:p>
          <a:r>
            <a:rPr lang="es-PY" sz="1600" b="0" i="0" dirty="0" smtClean="0">
              <a:latin typeface="Times New Roman" panose="02020603050405020304" pitchFamily="18" charset="0"/>
              <a:cs typeface="Times New Roman" panose="02020603050405020304" pitchFamily="18" charset="0"/>
            </a:rPr>
            <a:t>Elaboración y distribución de informes</a:t>
          </a:r>
          <a:endParaRPr lang="es-ES" sz="1600" b="0" i="0" dirty="0">
            <a:latin typeface="Times New Roman" panose="02020603050405020304" pitchFamily="18" charset="0"/>
            <a:cs typeface="Times New Roman" panose="02020603050405020304" pitchFamily="18" charset="0"/>
          </a:endParaRPr>
        </a:p>
      </dgm:t>
    </dgm:pt>
    <dgm:pt modelId="{8E6A4F07-01E8-4780-93CC-67E23AA70119}" type="parTrans" cxnId="{39DBF82C-91DA-4286-BF82-5316DF144F27}">
      <dgm:prSet/>
      <dgm:spPr/>
      <dgm:t>
        <a:bodyPr/>
        <a:lstStyle/>
        <a:p>
          <a:endParaRPr lang="es-ES"/>
        </a:p>
      </dgm:t>
    </dgm:pt>
    <dgm:pt modelId="{7AF4C707-D940-41BA-9A2D-4AA03DED6E82}" type="sibTrans" cxnId="{39DBF82C-91DA-4286-BF82-5316DF144F27}">
      <dgm:prSet/>
      <dgm:spPr/>
      <dgm:t>
        <a:bodyPr/>
        <a:lstStyle/>
        <a:p>
          <a:endParaRPr lang="es-ES"/>
        </a:p>
      </dgm:t>
    </dgm:pt>
    <dgm:pt modelId="{A7E1AA20-074F-4B4F-84EA-B0FDDFEF81CC}">
      <dgm:prSet custT="1"/>
      <dgm:spPr/>
      <dgm:t>
        <a:bodyPr/>
        <a:lstStyle/>
        <a:p>
          <a:r>
            <a:rPr lang="es-PY" sz="2000" b="0" i="0" dirty="0" smtClean="0">
              <a:latin typeface="Times New Roman" panose="02020603050405020304" pitchFamily="18" charset="0"/>
              <a:cs typeface="Times New Roman" panose="02020603050405020304" pitchFamily="18" charset="0"/>
            </a:rPr>
            <a:t>Receptividad externa</a:t>
          </a:r>
          <a:endParaRPr lang="es-ES" sz="2000" b="0" i="0" dirty="0">
            <a:latin typeface="Times New Roman" panose="02020603050405020304" pitchFamily="18" charset="0"/>
            <a:cs typeface="Times New Roman" panose="02020603050405020304" pitchFamily="18" charset="0"/>
          </a:endParaRPr>
        </a:p>
      </dgm:t>
    </dgm:pt>
    <dgm:pt modelId="{1A4D708D-F6B3-4771-A336-CC6FF46471F3}" type="parTrans" cxnId="{68AB279C-BDD7-46B8-A767-9581483B323B}">
      <dgm:prSet/>
      <dgm:spPr/>
      <dgm:t>
        <a:bodyPr/>
        <a:lstStyle/>
        <a:p>
          <a:endParaRPr lang="es-ES"/>
        </a:p>
      </dgm:t>
    </dgm:pt>
    <dgm:pt modelId="{141E32C4-259F-4D5E-9022-7DFE39E41B05}" type="sibTrans" cxnId="{68AB279C-BDD7-46B8-A767-9581483B323B}">
      <dgm:prSet/>
      <dgm:spPr/>
      <dgm:t>
        <a:bodyPr/>
        <a:lstStyle/>
        <a:p>
          <a:endParaRPr lang="es-ES"/>
        </a:p>
      </dgm:t>
    </dgm:pt>
    <dgm:pt modelId="{9E88FCD2-9B9D-4E3B-BBA0-DC00522D3228}">
      <dgm:prSet custT="1"/>
      <dgm:spPr/>
      <dgm:t>
        <a:bodyPr/>
        <a:lstStyle/>
        <a:p>
          <a:r>
            <a:rPr lang="es-PY" sz="1200" smtClean="0">
              <a:latin typeface="Times New Roman" panose="02020603050405020304" pitchFamily="18" charset="0"/>
              <a:cs typeface="Times New Roman" panose="02020603050405020304" pitchFamily="18" charset="0"/>
            </a:rPr>
            <a:t>La Dirección Nacional de Aduanas se apoya en los medios a su alcance, como medios de comunicación impresa, radial y televisiva, así como documentales y materiales electrónicos, para la difusión de sus actividades, con un lenguaje accesible a todos los niveles </a:t>
          </a:r>
          <a:endParaRPr lang="es-ES" sz="1200">
            <a:latin typeface="Times New Roman" panose="02020603050405020304" pitchFamily="18" charset="0"/>
            <a:cs typeface="Times New Roman" panose="02020603050405020304" pitchFamily="18" charset="0"/>
          </a:endParaRPr>
        </a:p>
      </dgm:t>
    </dgm:pt>
    <dgm:pt modelId="{436EE0A0-98B2-4B99-BB66-55660F889DDC}" type="parTrans" cxnId="{CF19C8D2-7DE1-488E-B447-D594D012D4A2}">
      <dgm:prSet/>
      <dgm:spPr/>
      <dgm:t>
        <a:bodyPr/>
        <a:lstStyle/>
        <a:p>
          <a:endParaRPr lang="es-ES"/>
        </a:p>
      </dgm:t>
    </dgm:pt>
    <dgm:pt modelId="{9454AA30-2C08-4FC0-890B-5D2DC5C61617}" type="sibTrans" cxnId="{CF19C8D2-7DE1-488E-B447-D594D012D4A2}">
      <dgm:prSet/>
      <dgm:spPr/>
      <dgm:t>
        <a:bodyPr/>
        <a:lstStyle/>
        <a:p>
          <a:endParaRPr lang="es-ES"/>
        </a:p>
      </dgm:t>
    </dgm:pt>
    <dgm:pt modelId="{5FCED882-08FD-438E-9FA5-E1F59E0DCEC3}">
      <dgm:prSet custT="1"/>
      <dgm:spPr/>
      <dgm:t>
        <a:bodyPr/>
        <a:lstStyle/>
        <a:p>
          <a:r>
            <a:rPr lang="es-PY" sz="1200" dirty="0" smtClean="0">
              <a:latin typeface="Times New Roman" panose="02020603050405020304" pitchFamily="18" charset="0"/>
              <a:cs typeface="Times New Roman" panose="02020603050405020304" pitchFamily="18" charset="0"/>
            </a:rPr>
            <a:t>El Programa de Receptividad Institucional tiene una dimensión externa orientada hacia los ciudadanos y usuarios de los servicios que presta la Dirección Nacional de Aduanas.</a:t>
          </a:r>
          <a:endParaRPr lang="es-ES" sz="1200" dirty="0">
            <a:latin typeface="Times New Roman" panose="02020603050405020304" pitchFamily="18" charset="0"/>
            <a:cs typeface="Times New Roman" panose="02020603050405020304" pitchFamily="18" charset="0"/>
          </a:endParaRPr>
        </a:p>
      </dgm:t>
    </dgm:pt>
    <dgm:pt modelId="{DF375BFF-3509-489F-88E8-FE139C78D7B8}" type="parTrans" cxnId="{FB6AC463-A994-4BEA-B26F-9F4845B747F0}">
      <dgm:prSet/>
      <dgm:spPr/>
      <dgm:t>
        <a:bodyPr/>
        <a:lstStyle/>
        <a:p>
          <a:endParaRPr lang="es-ES"/>
        </a:p>
      </dgm:t>
    </dgm:pt>
    <dgm:pt modelId="{43BB5F61-73FB-4FD9-BD7C-E47BD941558F}" type="sibTrans" cxnId="{FB6AC463-A994-4BEA-B26F-9F4845B747F0}">
      <dgm:prSet/>
      <dgm:spPr/>
      <dgm:t>
        <a:bodyPr/>
        <a:lstStyle/>
        <a:p>
          <a:endParaRPr lang="es-ES"/>
        </a:p>
      </dgm:t>
    </dgm:pt>
    <dgm:pt modelId="{5283EC2E-33EF-4566-A457-F0508894D780}">
      <dgm:prSet custT="1"/>
      <dgm:spPr/>
      <dgm:t>
        <a:bodyPr/>
        <a:lstStyle/>
        <a:p>
          <a:r>
            <a:rPr lang="es-PY" sz="1200" dirty="0" smtClean="0">
              <a:latin typeface="Times New Roman" panose="02020603050405020304" pitchFamily="18" charset="0"/>
              <a:cs typeface="Times New Roman" panose="02020603050405020304" pitchFamily="18" charset="0"/>
            </a:rPr>
            <a:t>El Centro de Atención y Reclamos (CAR) es una dependencia de la Dirección Nacional de Aduanas encargada de recibir quejas, consultas, sugerencias y denuncias, relacionadas a los servicios que presta la entidad aduanera, con el apoyo del Departamento de Asuntos Internos</a:t>
          </a:r>
          <a:endParaRPr lang="es-ES" sz="1200" dirty="0">
            <a:latin typeface="Times New Roman" panose="02020603050405020304" pitchFamily="18" charset="0"/>
            <a:cs typeface="Times New Roman" panose="02020603050405020304" pitchFamily="18" charset="0"/>
          </a:endParaRPr>
        </a:p>
      </dgm:t>
    </dgm:pt>
    <dgm:pt modelId="{A777F077-FAD4-4F7E-9BDD-45763A2D8B99}" type="parTrans" cxnId="{2DF22E2E-AF98-41D8-B8D6-103A04845A55}">
      <dgm:prSet/>
      <dgm:spPr/>
      <dgm:t>
        <a:bodyPr/>
        <a:lstStyle/>
        <a:p>
          <a:endParaRPr lang="es-ES"/>
        </a:p>
      </dgm:t>
    </dgm:pt>
    <dgm:pt modelId="{136C70EE-7264-44C1-A87E-06C736A9760D}" type="sibTrans" cxnId="{2DF22E2E-AF98-41D8-B8D6-103A04845A55}">
      <dgm:prSet/>
      <dgm:spPr/>
      <dgm:t>
        <a:bodyPr/>
        <a:lstStyle/>
        <a:p>
          <a:endParaRPr lang="es-ES"/>
        </a:p>
      </dgm:t>
    </dgm:pt>
    <dgm:pt modelId="{292177E9-ABB4-4E18-9A2A-B07861BE49DC}" type="pres">
      <dgm:prSet presAssocID="{32D629C9-9895-49C6-9230-E9F7DFF4FFA6}" presName="hierChild1" presStyleCnt="0">
        <dgm:presLayoutVars>
          <dgm:chPref val="1"/>
          <dgm:dir/>
          <dgm:animOne val="branch"/>
          <dgm:animLvl val="lvl"/>
          <dgm:resizeHandles/>
        </dgm:presLayoutVars>
      </dgm:prSet>
      <dgm:spPr/>
      <dgm:t>
        <a:bodyPr/>
        <a:lstStyle/>
        <a:p>
          <a:endParaRPr lang="es-ES"/>
        </a:p>
      </dgm:t>
    </dgm:pt>
    <dgm:pt modelId="{1CB1822B-EABC-48CD-B984-C4F663419DE1}" type="pres">
      <dgm:prSet presAssocID="{D9426E31-A06B-4C07-B7F0-AE6A7087BDCE}" presName="hierRoot1" presStyleCnt="0"/>
      <dgm:spPr/>
    </dgm:pt>
    <dgm:pt modelId="{B9BFDD82-0C71-4F8D-A81D-731047884CD3}" type="pres">
      <dgm:prSet presAssocID="{D9426E31-A06B-4C07-B7F0-AE6A7087BDCE}" presName="composite" presStyleCnt="0"/>
      <dgm:spPr/>
    </dgm:pt>
    <dgm:pt modelId="{891FDAAA-DEFF-4389-BE22-B12985FD4BD6}" type="pres">
      <dgm:prSet presAssocID="{D9426E31-A06B-4C07-B7F0-AE6A7087BDCE}" presName="background" presStyleLbl="node0" presStyleIdx="0" presStyleCnt="1"/>
      <dgm:spPr/>
    </dgm:pt>
    <dgm:pt modelId="{EB20EEDA-27B1-45B4-A1A5-541DB784E5EA}" type="pres">
      <dgm:prSet presAssocID="{D9426E31-A06B-4C07-B7F0-AE6A7087BDCE}" presName="text" presStyleLbl="fgAcc0" presStyleIdx="0" presStyleCnt="1" custScaleX="291822">
        <dgm:presLayoutVars>
          <dgm:chPref val="3"/>
        </dgm:presLayoutVars>
      </dgm:prSet>
      <dgm:spPr/>
      <dgm:t>
        <a:bodyPr/>
        <a:lstStyle/>
        <a:p>
          <a:endParaRPr lang="es-ES"/>
        </a:p>
      </dgm:t>
    </dgm:pt>
    <dgm:pt modelId="{681E9937-EF16-4390-BE70-20C00FEED8F9}" type="pres">
      <dgm:prSet presAssocID="{D9426E31-A06B-4C07-B7F0-AE6A7087BDCE}" presName="hierChild2" presStyleCnt="0"/>
      <dgm:spPr/>
    </dgm:pt>
    <dgm:pt modelId="{1E702F2F-C099-4F40-A379-F64D6AC8FF98}" type="pres">
      <dgm:prSet presAssocID="{725845C3-CC8A-4369-886F-80162248F739}" presName="Name10" presStyleLbl="parChTrans1D2" presStyleIdx="0" presStyleCnt="1" custSzX="2520000"/>
      <dgm:spPr/>
      <dgm:t>
        <a:bodyPr/>
        <a:lstStyle/>
        <a:p>
          <a:endParaRPr lang="es-ES"/>
        </a:p>
      </dgm:t>
    </dgm:pt>
    <dgm:pt modelId="{4B216D72-40BE-40D9-BC35-14F34FFA4F01}" type="pres">
      <dgm:prSet presAssocID="{EA2FB72F-0D95-457C-83C2-1697F572AE1E}" presName="hierRoot2" presStyleCnt="0"/>
      <dgm:spPr/>
    </dgm:pt>
    <dgm:pt modelId="{30FC55F0-1CF6-41D5-BFC3-5574C1C28830}" type="pres">
      <dgm:prSet presAssocID="{EA2FB72F-0D95-457C-83C2-1697F572AE1E}" presName="composite2" presStyleCnt="0"/>
      <dgm:spPr/>
    </dgm:pt>
    <dgm:pt modelId="{BEC1E4D6-E6E2-43E9-B5CE-0408CCF23F5C}" type="pres">
      <dgm:prSet presAssocID="{EA2FB72F-0D95-457C-83C2-1697F572AE1E}" presName="background2" presStyleLbl="node2" presStyleIdx="0" presStyleCnt="1"/>
      <dgm:spPr/>
    </dgm:pt>
    <dgm:pt modelId="{4CF37CF4-0F59-4FCD-8406-285EED7D80B9}" type="pres">
      <dgm:prSet presAssocID="{EA2FB72F-0D95-457C-83C2-1697F572AE1E}" presName="text2" presStyleLbl="fgAcc2" presStyleIdx="0" presStyleCnt="1" custScaleX="639075">
        <dgm:presLayoutVars>
          <dgm:chPref val="3"/>
        </dgm:presLayoutVars>
      </dgm:prSet>
      <dgm:spPr/>
      <dgm:t>
        <a:bodyPr/>
        <a:lstStyle/>
        <a:p>
          <a:endParaRPr lang="es-ES"/>
        </a:p>
      </dgm:t>
    </dgm:pt>
    <dgm:pt modelId="{6BF35190-DFB9-4829-8B19-FA18A287C9F9}" type="pres">
      <dgm:prSet presAssocID="{EA2FB72F-0D95-457C-83C2-1697F572AE1E}" presName="hierChild3" presStyleCnt="0"/>
      <dgm:spPr/>
    </dgm:pt>
    <dgm:pt modelId="{EE3250C5-F5FA-4E23-8804-11DA93D9AD48}" type="pres">
      <dgm:prSet presAssocID="{8E6A4F07-01E8-4780-93CC-67E23AA70119}" presName="Name17" presStyleLbl="parChTrans1D3" presStyleIdx="0" presStyleCnt="2"/>
      <dgm:spPr/>
      <dgm:t>
        <a:bodyPr/>
        <a:lstStyle/>
        <a:p>
          <a:endParaRPr lang="es-ES"/>
        </a:p>
      </dgm:t>
    </dgm:pt>
    <dgm:pt modelId="{CD4C1AFC-A55A-4489-BEB6-362B4C8E5352}" type="pres">
      <dgm:prSet presAssocID="{04012433-BD7B-42FB-8089-1D7518A407B0}" presName="hierRoot3" presStyleCnt="0"/>
      <dgm:spPr/>
    </dgm:pt>
    <dgm:pt modelId="{0DEADF5C-E6CF-40BE-A5F9-DD1FA2E65D54}" type="pres">
      <dgm:prSet presAssocID="{04012433-BD7B-42FB-8089-1D7518A407B0}" presName="composite3" presStyleCnt="0"/>
      <dgm:spPr/>
    </dgm:pt>
    <dgm:pt modelId="{A75858F0-0A35-44AC-B4A5-9E49BAA9AC1C}" type="pres">
      <dgm:prSet presAssocID="{04012433-BD7B-42FB-8089-1D7518A407B0}" presName="background3" presStyleLbl="node3" presStyleIdx="0" presStyleCnt="2"/>
      <dgm:spPr/>
    </dgm:pt>
    <dgm:pt modelId="{E92C716C-B088-4EC2-8CE6-BB8AC01B7915}" type="pres">
      <dgm:prSet presAssocID="{04012433-BD7B-42FB-8089-1D7518A407B0}" presName="text3" presStyleLbl="fgAcc3" presStyleIdx="0" presStyleCnt="2" custScaleX="138390">
        <dgm:presLayoutVars>
          <dgm:chPref val="3"/>
        </dgm:presLayoutVars>
      </dgm:prSet>
      <dgm:spPr/>
      <dgm:t>
        <a:bodyPr/>
        <a:lstStyle/>
        <a:p>
          <a:endParaRPr lang="es-ES"/>
        </a:p>
      </dgm:t>
    </dgm:pt>
    <dgm:pt modelId="{2EF45BD4-AAD2-4A72-8FE0-61F129E8A76E}" type="pres">
      <dgm:prSet presAssocID="{04012433-BD7B-42FB-8089-1D7518A407B0}" presName="hierChild4" presStyleCnt="0"/>
      <dgm:spPr/>
    </dgm:pt>
    <dgm:pt modelId="{5BEADE9D-2521-4318-8F7A-FE0CAB26D0CF}" type="pres">
      <dgm:prSet presAssocID="{436EE0A0-98B2-4B99-BB66-55660F889DDC}" presName="Name23" presStyleLbl="parChTrans1D4" presStyleIdx="0" presStyleCnt="3"/>
      <dgm:spPr/>
      <dgm:t>
        <a:bodyPr/>
        <a:lstStyle/>
        <a:p>
          <a:endParaRPr lang="es-ES"/>
        </a:p>
      </dgm:t>
    </dgm:pt>
    <dgm:pt modelId="{5C3A1B2F-51B2-4C23-A8BC-08411D225EFC}" type="pres">
      <dgm:prSet presAssocID="{9E88FCD2-9B9D-4E3B-BBA0-DC00522D3228}" presName="hierRoot4" presStyleCnt="0"/>
      <dgm:spPr/>
    </dgm:pt>
    <dgm:pt modelId="{50BCF343-2F3D-45F6-BFCA-4822373C0402}" type="pres">
      <dgm:prSet presAssocID="{9E88FCD2-9B9D-4E3B-BBA0-DC00522D3228}" presName="composite4" presStyleCnt="0"/>
      <dgm:spPr/>
    </dgm:pt>
    <dgm:pt modelId="{332FE5E6-C5AB-45C7-9FE0-B5D8C081DC55}" type="pres">
      <dgm:prSet presAssocID="{9E88FCD2-9B9D-4E3B-BBA0-DC00522D3228}" presName="background4" presStyleLbl="node4" presStyleIdx="0" presStyleCnt="3"/>
      <dgm:spPr/>
    </dgm:pt>
    <dgm:pt modelId="{3ED594BB-2619-4E75-8374-A4DFF630636E}" type="pres">
      <dgm:prSet presAssocID="{9E88FCD2-9B9D-4E3B-BBA0-DC00522D3228}" presName="text4" presStyleLbl="fgAcc4" presStyleIdx="0" presStyleCnt="3" custScaleX="252868">
        <dgm:presLayoutVars>
          <dgm:chPref val="3"/>
        </dgm:presLayoutVars>
      </dgm:prSet>
      <dgm:spPr/>
      <dgm:t>
        <a:bodyPr/>
        <a:lstStyle/>
        <a:p>
          <a:endParaRPr lang="es-ES"/>
        </a:p>
      </dgm:t>
    </dgm:pt>
    <dgm:pt modelId="{3BC7E1E9-4801-4D9C-8F27-420E0BDF5B0B}" type="pres">
      <dgm:prSet presAssocID="{9E88FCD2-9B9D-4E3B-BBA0-DC00522D3228}" presName="hierChild5" presStyleCnt="0"/>
      <dgm:spPr/>
    </dgm:pt>
    <dgm:pt modelId="{7C698275-3FC7-4412-B4F0-8E3E492B6D25}" type="pres">
      <dgm:prSet presAssocID="{1A4D708D-F6B3-4771-A336-CC6FF46471F3}" presName="Name17" presStyleLbl="parChTrans1D3" presStyleIdx="1" presStyleCnt="2"/>
      <dgm:spPr/>
      <dgm:t>
        <a:bodyPr/>
        <a:lstStyle/>
        <a:p>
          <a:endParaRPr lang="es-ES"/>
        </a:p>
      </dgm:t>
    </dgm:pt>
    <dgm:pt modelId="{0720D7A2-B4F5-448A-B2CB-5D5DCEDEA036}" type="pres">
      <dgm:prSet presAssocID="{A7E1AA20-074F-4B4F-84EA-B0FDDFEF81CC}" presName="hierRoot3" presStyleCnt="0"/>
      <dgm:spPr/>
    </dgm:pt>
    <dgm:pt modelId="{75DE6796-8E3A-4FED-B10C-95894CF76D96}" type="pres">
      <dgm:prSet presAssocID="{A7E1AA20-074F-4B4F-84EA-B0FDDFEF81CC}" presName="composite3" presStyleCnt="0"/>
      <dgm:spPr/>
    </dgm:pt>
    <dgm:pt modelId="{A9B70DB3-E87D-4E4B-AAC5-210A7F9F6C12}" type="pres">
      <dgm:prSet presAssocID="{A7E1AA20-074F-4B4F-84EA-B0FDDFEF81CC}" presName="background3" presStyleLbl="node3" presStyleIdx="1" presStyleCnt="2"/>
      <dgm:spPr/>
    </dgm:pt>
    <dgm:pt modelId="{182D594C-F40E-4AA0-9D55-CF96A594D2B0}" type="pres">
      <dgm:prSet presAssocID="{A7E1AA20-074F-4B4F-84EA-B0FDDFEF81CC}" presName="text3" presStyleLbl="fgAcc3" presStyleIdx="1" presStyleCnt="2" custScaleX="166502">
        <dgm:presLayoutVars>
          <dgm:chPref val="3"/>
        </dgm:presLayoutVars>
      </dgm:prSet>
      <dgm:spPr/>
      <dgm:t>
        <a:bodyPr/>
        <a:lstStyle/>
        <a:p>
          <a:endParaRPr lang="es-ES"/>
        </a:p>
      </dgm:t>
    </dgm:pt>
    <dgm:pt modelId="{75DA5242-C9A5-4895-8677-FF8B88E757CA}" type="pres">
      <dgm:prSet presAssocID="{A7E1AA20-074F-4B4F-84EA-B0FDDFEF81CC}" presName="hierChild4" presStyleCnt="0"/>
      <dgm:spPr/>
    </dgm:pt>
    <dgm:pt modelId="{8766ECB1-04FA-4B2A-BD77-4B16A3A06736}" type="pres">
      <dgm:prSet presAssocID="{DF375BFF-3509-489F-88E8-FE139C78D7B8}" presName="Name23" presStyleLbl="parChTrans1D4" presStyleIdx="1" presStyleCnt="3"/>
      <dgm:spPr/>
      <dgm:t>
        <a:bodyPr/>
        <a:lstStyle/>
        <a:p>
          <a:endParaRPr lang="es-ES"/>
        </a:p>
      </dgm:t>
    </dgm:pt>
    <dgm:pt modelId="{E57CA2EA-3550-4279-AA54-58C9C5F14F50}" type="pres">
      <dgm:prSet presAssocID="{5FCED882-08FD-438E-9FA5-E1F59E0DCEC3}" presName="hierRoot4" presStyleCnt="0"/>
      <dgm:spPr/>
    </dgm:pt>
    <dgm:pt modelId="{4AAE7226-262B-4A56-BD54-1DE913094F8B}" type="pres">
      <dgm:prSet presAssocID="{5FCED882-08FD-438E-9FA5-E1F59E0DCEC3}" presName="composite4" presStyleCnt="0"/>
      <dgm:spPr/>
    </dgm:pt>
    <dgm:pt modelId="{F851E4D0-F62A-48FC-BC60-9AE8B9D4326E}" type="pres">
      <dgm:prSet presAssocID="{5FCED882-08FD-438E-9FA5-E1F59E0DCEC3}" presName="background4" presStyleLbl="node4" presStyleIdx="1" presStyleCnt="3"/>
      <dgm:spPr/>
    </dgm:pt>
    <dgm:pt modelId="{BF28CD25-BAFD-43CE-BE27-2D2DF489B15E}" type="pres">
      <dgm:prSet presAssocID="{5FCED882-08FD-438E-9FA5-E1F59E0DCEC3}" presName="text4" presStyleLbl="fgAcc4" presStyleIdx="1" presStyleCnt="3" custScaleX="225589">
        <dgm:presLayoutVars>
          <dgm:chPref val="3"/>
        </dgm:presLayoutVars>
      </dgm:prSet>
      <dgm:spPr/>
      <dgm:t>
        <a:bodyPr/>
        <a:lstStyle/>
        <a:p>
          <a:endParaRPr lang="es-ES"/>
        </a:p>
      </dgm:t>
    </dgm:pt>
    <dgm:pt modelId="{807B56DB-F082-4A7C-A017-C18BCFD3D50B}" type="pres">
      <dgm:prSet presAssocID="{5FCED882-08FD-438E-9FA5-E1F59E0DCEC3}" presName="hierChild5" presStyleCnt="0"/>
      <dgm:spPr/>
    </dgm:pt>
    <dgm:pt modelId="{E746236C-1E15-4A14-BBAA-1F01996C8CCD}" type="pres">
      <dgm:prSet presAssocID="{A777F077-FAD4-4F7E-9BDD-45763A2D8B99}" presName="Name23" presStyleLbl="parChTrans1D4" presStyleIdx="2" presStyleCnt="3"/>
      <dgm:spPr/>
      <dgm:t>
        <a:bodyPr/>
        <a:lstStyle/>
        <a:p>
          <a:endParaRPr lang="es-ES"/>
        </a:p>
      </dgm:t>
    </dgm:pt>
    <dgm:pt modelId="{76600411-D79D-4493-A27D-A348D0E25242}" type="pres">
      <dgm:prSet presAssocID="{5283EC2E-33EF-4566-A457-F0508894D780}" presName="hierRoot4" presStyleCnt="0"/>
      <dgm:spPr/>
    </dgm:pt>
    <dgm:pt modelId="{C60FB791-8003-4B18-850B-61F34DC1618C}" type="pres">
      <dgm:prSet presAssocID="{5283EC2E-33EF-4566-A457-F0508894D780}" presName="composite4" presStyleCnt="0"/>
      <dgm:spPr/>
    </dgm:pt>
    <dgm:pt modelId="{522CFC81-39E8-4498-8830-C4B850C65D2C}" type="pres">
      <dgm:prSet presAssocID="{5283EC2E-33EF-4566-A457-F0508894D780}" presName="background4" presStyleLbl="node4" presStyleIdx="2" presStyleCnt="3"/>
      <dgm:spPr/>
    </dgm:pt>
    <dgm:pt modelId="{E1CE2884-867C-445C-B9FA-BB7B35123ADE}" type="pres">
      <dgm:prSet presAssocID="{5283EC2E-33EF-4566-A457-F0508894D780}" presName="text4" presStyleLbl="fgAcc4" presStyleIdx="2" presStyleCnt="3" custScaleX="211079">
        <dgm:presLayoutVars>
          <dgm:chPref val="3"/>
        </dgm:presLayoutVars>
      </dgm:prSet>
      <dgm:spPr/>
      <dgm:t>
        <a:bodyPr/>
        <a:lstStyle/>
        <a:p>
          <a:endParaRPr lang="es-ES"/>
        </a:p>
      </dgm:t>
    </dgm:pt>
    <dgm:pt modelId="{93BACB91-0825-4B81-B7BD-E74DC4819E13}" type="pres">
      <dgm:prSet presAssocID="{5283EC2E-33EF-4566-A457-F0508894D780}" presName="hierChild5" presStyleCnt="0"/>
      <dgm:spPr/>
    </dgm:pt>
  </dgm:ptLst>
  <dgm:cxnLst>
    <dgm:cxn modelId="{C034AF4C-98A3-4E90-80AF-C64F8525DB08}" type="presOf" srcId="{8E6A4F07-01E8-4780-93CC-67E23AA70119}" destId="{EE3250C5-F5FA-4E23-8804-11DA93D9AD48}" srcOrd="0" destOrd="0" presId="urn:microsoft.com/office/officeart/2005/8/layout/hierarchy1"/>
    <dgm:cxn modelId="{7F160C5C-102F-4859-916A-0F1D7ED90BC8}" type="presOf" srcId="{725845C3-CC8A-4369-886F-80162248F739}" destId="{1E702F2F-C099-4F40-A379-F64D6AC8FF98}" srcOrd="0" destOrd="0" presId="urn:microsoft.com/office/officeart/2005/8/layout/hierarchy1"/>
    <dgm:cxn modelId="{3768D210-46CD-4B6C-B1F8-149CD75850A2}" type="presOf" srcId="{32D629C9-9895-49C6-9230-E9F7DFF4FFA6}" destId="{292177E9-ABB4-4E18-9A2A-B07861BE49DC}" srcOrd="0" destOrd="0" presId="urn:microsoft.com/office/officeart/2005/8/layout/hierarchy1"/>
    <dgm:cxn modelId="{AA1BADA2-52F1-4B35-8EE7-2B377CC8F36D}" type="presOf" srcId="{5FCED882-08FD-438E-9FA5-E1F59E0DCEC3}" destId="{BF28CD25-BAFD-43CE-BE27-2D2DF489B15E}" srcOrd="0" destOrd="0" presId="urn:microsoft.com/office/officeart/2005/8/layout/hierarchy1"/>
    <dgm:cxn modelId="{63E08E32-61CF-4A2F-9D71-08D3AAE463E1}" type="presOf" srcId="{A777F077-FAD4-4F7E-9BDD-45763A2D8B99}" destId="{E746236C-1E15-4A14-BBAA-1F01996C8CCD}" srcOrd="0" destOrd="0" presId="urn:microsoft.com/office/officeart/2005/8/layout/hierarchy1"/>
    <dgm:cxn modelId="{39DBF82C-91DA-4286-BF82-5316DF144F27}" srcId="{EA2FB72F-0D95-457C-83C2-1697F572AE1E}" destId="{04012433-BD7B-42FB-8089-1D7518A407B0}" srcOrd="0" destOrd="0" parTransId="{8E6A4F07-01E8-4780-93CC-67E23AA70119}" sibTransId="{7AF4C707-D940-41BA-9A2D-4AA03DED6E82}"/>
    <dgm:cxn modelId="{0764D3DF-E271-4BA3-9AA0-E585BA9970B5}" srcId="{32D629C9-9895-49C6-9230-E9F7DFF4FFA6}" destId="{D9426E31-A06B-4C07-B7F0-AE6A7087BDCE}" srcOrd="0" destOrd="0" parTransId="{6B91F0B0-2C63-4C41-905F-D09C0278E5A0}" sibTransId="{1857DFA4-F7DD-47B5-ACEC-3BD39CB49571}"/>
    <dgm:cxn modelId="{7A8F3ED3-ECF5-43CF-8126-17151F12F669}" type="presOf" srcId="{436EE0A0-98B2-4B99-BB66-55660F889DDC}" destId="{5BEADE9D-2521-4318-8F7A-FE0CAB26D0CF}" srcOrd="0" destOrd="0" presId="urn:microsoft.com/office/officeart/2005/8/layout/hierarchy1"/>
    <dgm:cxn modelId="{63030A77-6247-45E0-808C-BF2D12471523}" type="presOf" srcId="{5283EC2E-33EF-4566-A457-F0508894D780}" destId="{E1CE2884-867C-445C-B9FA-BB7B35123ADE}" srcOrd="0" destOrd="0" presId="urn:microsoft.com/office/officeart/2005/8/layout/hierarchy1"/>
    <dgm:cxn modelId="{6C7CBE51-0E75-4D0E-BDD8-9B5940141268}" type="presOf" srcId="{EA2FB72F-0D95-457C-83C2-1697F572AE1E}" destId="{4CF37CF4-0F59-4FCD-8406-285EED7D80B9}" srcOrd="0" destOrd="0" presId="urn:microsoft.com/office/officeart/2005/8/layout/hierarchy1"/>
    <dgm:cxn modelId="{6DBC67C9-2C0C-4688-83FC-5C9B5BC0F675}" type="presOf" srcId="{1A4D708D-F6B3-4771-A336-CC6FF46471F3}" destId="{7C698275-3FC7-4412-B4F0-8E3E492B6D25}" srcOrd="0" destOrd="0" presId="urn:microsoft.com/office/officeart/2005/8/layout/hierarchy1"/>
    <dgm:cxn modelId="{CF19C8D2-7DE1-488E-B447-D594D012D4A2}" srcId="{04012433-BD7B-42FB-8089-1D7518A407B0}" destId="{9E88FCD2-9B9D-4E3B-BBA0-DC00522D3228}" srcOrd="0" destOrd="0" parTransId="{436EE0A0-98B2-4B99-BB66-55660F889DDC}" sibTransId="{9454AA30-2C08-4FC0-890B-5D2DC5C61617}"/>
    <dgm:cxn modelId="{2B06E992-6953-4EEE-8D62-191B4F1B922F}" srcId="{D9426E31-A06B-4C07-B7F0-AE6A7087BDCE}" destId="{EA2FB72F-0D95-457C-83C2-1697F572AE1E}" srcOrd="0" destOrd="0" parTransId="{725845C3-CC8A-4369-886F-80162248F739}" sibTransId="{01B82477-991D-4B56-A964-0D71840F05EC}"/>
    <dgm:cxn modelId="{FB6AC463-A994-4BEA-B26F-9F4845B747F0}" srcId="{A7E1AA20-074F-4B4F-84EA-B0FDDFEF81CC}" destId="{5FCED882-08FD-438E-9FA5-E1F59E0DCEC3}" srcOrd="0" destOrd="0" parTransId="{DF375BFF-3509-489F-88E8-FE139C78D7B8}" sibTransId="{43BB5F61-73FB-4FD9-BD7C-E47BD941558F}"/>
    <dgm:cxn modelId="{DC14C2A5-A51F-4F61-9EC0-5CBEFF5D558C}" type="presOf" srcId="{9E88FCD2-9B9D-4E3B-BBA0-DC00522D3228}" destId="{3ED594BB-2619-4E75-8374-A4DFF630636E}" srcOrd="0" destOrd="0" presId="urn:microsoft.com/office/officeart/2005/8/layout/hierarchy1"/>
    <dgm:cxn modelId="{FCF4126F-93A9-461E-B946-E2493C56D243}" type="presOf" srcId="{DF375BFF-3509-489F-88E8-FE139C78D7B8}" destId="{8766ECB1-04FA-4B2A-BD77-4B16A3A06736}" srcOrd="0" destOrd="0" presId="urn:microsoft.com/office/officeart/2005/8/layout/hierarchy1"/>
    <dgm:cxn modelId="{2DF22E2E-AF98-41D8-B8D6-103A04845A55}" srcId="{A7E1AA20-074F-4B4F-84EA-B0FDDFEF81CC}" destId="{5283EC2E-33EF-4566-A457-F0508894D780}" srcOrd="1" destOrd="0" parTransId="{A777F077-FAD4-4F7E-9BDD-45763A2D8B99}" sibTransId="{136C70EE-7264-44C1-A87E-06C736A9760D}"/>
    <dgm:cxn modelId="{7A7CF6FE-858C-48A5-AFD3-A0A6C1B72524}" type="presOf" srcId="{A7E1AA20-074F-4B4F-84EA-B0FDDFEF81CC}" destId="{182D594C-F40E-4AA0-9D55-CF96A594D2B0}" srcOrd="0" destOrd="0" presId="urn:microsoft.com/office/officeart/2005/8/layout/hierarchy1"/>
    <dgm:cxn modelId="{09D4A15D-4EE8-4DF0-96C2-8872B2F1D299}" type="presOf" srcId="{04012433-BD7B-42FB-8089-1D7518A407B0}" destId="{E92C716C-B088-4EC2-8CE6-BB8AC01B7915}" srcOrd="0" destOrd="0" presId="urn:microsoft.com/office/officeart/2005/8/layout/hierarchy1"/>
    <dgm:cxn modelId="{5745CF4B-03F6-4F3A-91A2-54E0DEAEEAE7}" type="presOf" srcId="{D9426E31-A06B-4C07-B7F0-AE6A7087BDCE}" destId="{EB20EEDA-27B1-45B4-A1A5-541DB784E5EA}" srcOrd="0" destOrd="0" presId="urn:microsoft.com/office/officeart/2005/8/layout/hierarchy1"/>
    <dgm:cxn modelId="{68AB279C-BDD7-46B8-A767-9581483B323B}" srcId="{EA2FB72F-0D95-457C-83C2-1697F572AE1E}" destId="{A7E1AA20-074F-4B4F-84EA-B0FDDFEF81CC}" srcOrd="1" destOrd="0" parTransId="{1A4D708D-F6B3-4771-A336-CC6FF46471F3}" sibTransId="{141E32C4-259F-4D5E-9022-7DFE39E41B05}"/>
    <dgm:cxn modelId="{42FC485C-FBFA-4BC9-9BCB-C4A7192F2D72}" type="presParOf" srcId="{292177E9-ABB4-4E18-9A2A-B07861BE49DC}" destId="{1CB1822B-EABC-48CD-B984-C4F663419DE1}" srcOrd="0" destOrd="0" presId="urn:microsoft.com/office/officeart/2005/8/layout/hierarchy1"/>
    <dgm:cxn modelId="{8561E8E6-FAE0-4E82-B8F7-CDB9EE7CC453}" type="presParOf" srcId="{1CB1822B-EABC-48CD-B984-C4F663419DE1}" destId="{B9BFDD82-0C71-4F8D-A81D-731047884CD3}" srcOrd="0" destOrd="0" presId="urn:microsoft.com/office/officeart/2005/8/layout/hierarchy1"/>
    <dgm:cxn modelId="{90F7BD18-58C6-4868-83DF-7391A51706ED}" type="presParOf" srcId="{B9BFDD82-0C71-4F8D-A81D-731047884CD3}" destId="{891FDAAA-DEFF-4389-BE22-B12985FD4BD6}" srcOrd="0" destOrd="0" presId="urn:microsoft.com/office/officeart/2005/8/layout/hierarchy1"/>
    <dgm:cxn modelId="{DCBC2211-006F-4269-B29D-4A564A90A03D}" type="presParOf" srcId="{B9BFDD82-0C71-4F8D-A81D-731047884CD3}" destId="{EB20EEDA-27B1-45B4-A1A5-541DB784E5EA}" srcOrd="1" destOrd="0" presId="urn:microsoft.com/office/officeart/2005/8/layout/hierarchy1"/>
    <dgm:cxn modelId="{573AEEA3-0475-4FC8-B4D7-C3C308225A83}" type="presParOf" srcId="{1CB1822B-EABC-48CD-B984-C4F663419DE1}" destId="{681E9937-EF16-4390-BE70-20C00FEED8F9}" srcOrd="1" destOrd="0" presId="urn:microsoft.com/office/officeart/2005/8/layout/hierarchy1"/>
    <dgm:cxn modelId="{80BD2E5C-2FFD-440A-B657-5005997418D1}" type="presParOf" srcId="{681E9937-EF16-4390-BE70-20C00FEED8F9}" destId="{1E702F2F-C099-4F40-A379-F64D6AC8FF98}" srcOrd="0" destOrd="0" presId="urn:microsoft.com/office/officeart/2005/8/layout/hierarchy1"/>
    <dgm:cxn modelId="{B41F71D9-30E7-469E-A64D-843443ED8C47}" type="presParOf" srcId="{681E9937-EF16-4390-BE70-20C00FEED8F9}" destId="{4B216D72-40BE-40D9-BC35-14F34FFA4F01}" srcOrd="1" destOrd="0" presId="urn:microsoft.com/office/officeart/2005/8/layout/hierarchy1"/>
    <dgm:cxn modelId="{49AFF83E-4E62-4519-85ED-FC140B156F4A}" type="presParOf" srcId="{4B216D72-40BE-40D9-BC35-14F34FFA4F01}" destId="{30FC55F0-1CF6-41D5-BFC3-5574C1C28830}" srcOrd="0" destOrd="0" presId="urn:microsoft.com/office/officeart/2005/8/layout/hierarchy1"/>
    <dgm:cxn modelId="{B179480D-3151-4242-AF2C-70D1FCED3E56}" type="presParOf" srcId="{30FC55F0-1CF6-41D5-BFC3-5574C1C28830}" destId="{BEC1E4D6-E6E2-43E9-B5CE-0408CCF23F5C}" srcOrd="0" destOrd="0" presId="urn:microsoft.com/office/officeart/2005/8/layout/hierarchy1"/>
    <dgm:cxn modelId="{C87BB7A8-7933-4FE4-A0E2-C6F50A4DD182}" type="presParOf" srcId="{30FC55F0-1CF6-41D5-BFC3-5574C1C28830}" destId="{4CF37CF4-0F59-4FCD-8406-285EED7D80B9}" srcOrd="1" destOrd="0" presId="urn:microsoft.com/office/officeart/2005/8/layout/hierarchy1"/>
    <dgm:cxn modelId="{345E7BDA-6468-4DFD-9DB2-F51E9E1800CB}" type="presParOf" srcId="{4B216D72-40BE-40D9-BC35-14F34FFA4F01}" destId="{6BF35190-DFB9-4829-8B19-FA18A287C9F9}" srcOrd="1" destOrd="0" presId="urn:microsoft.com/office/officeart/2005/8/layout/hierarchy1"/>
    <dgm:cxn modelId="{02C2E09F-FFA2-4E0C-89E1-5C477F9CCAC3}" type="presParOf" srcId="{6BF35190-DFB9-4829-8B19-FA18A287C9F9}" destId="{EE3250C5-F5FA-4E23-8804-11DA93D9AD48}" srcOrd="0" destOrd="0" presId="urn:microsoft.com/office/officeart/2005/8/layout/hierarchy1"/>
    <dgm:cxn modelId="{61A29C54-5B02-4989-884C-D5B2662FE230}" type="presParOf" srcId="{6BF35190-DFB9-4829-8B19-FA18A287C9F9}" destId="{CD4C1AFC-A55A-4489-BEB6-362B4C8E5352}" srcOrd="1" destOrd="0" presId="urn:microsoft.com/office/officeart/2005/8/layout/hierarchy1"/>
    <dgm:cxn modelId="{310CB845-BA13-4B4C-A88B-7C625879DA75}" type="presParOf" srcId="{CD4C1AFC-A55A-4489-BEB6-362B4C8E5352}" destId="{0DEADF5C-E6CF-40BE-A5F9-DD1FA2E65D54}" srcOrd="0" destOrd="0" presId="urn:microsoft.com/office/officeart/2005/8/layout/hierarchy1"/>
    <dgm:cxn modelId="{B5193D5A-B066-480E-B42D-277430EA2B5F}" type="presParOf" srcId="{0DEADF5C-E6CF-40BE-A5F9-DD1FA2E65D54}" destId="{A75858F0-0A35-44AC-B4A5-9E49BAA9AC1C}" srcOrd="0" destOrd="0" presId="urn:microsoft.com/office/officeart/2005/8/layout/hierarchy1"/>
    <dgm:cxn modelId="{4BCB1AAF-399E-4DEF-A310-30EB68CDC139}" type="presParOf" srcId="{0DEADF5C-E6CF-40BE-A5F9-DD1FA2E65D54}" destId="{E92C716C-B088-4EC2-8CE6-BB8AC01B7915}" srcOrd="1" destOrd="0" presId="urn:microsoft.com/office/officeart/2005/8/layout/hierarchy1"/>
    <dgm:cxn modelId="{2E599B76-BC59-48D6-8D08-4FE4D5BF5F5E}" type="presParOf" srcId="{CD4C1AFC-A55A-4489-BEB6-362B4C8E5352}" destId="{2EF45BD4-AAD2-4A72-8FE0-61F129E8A76E}" srcOrd="1" destOrd="0" presId="urn:microsoft.com/office/officeart/2005/8/layout/hierarchy1"/>
    <dgm:cxn modelId="{93200233-54E7-4A83-8D99-288E38B8BA68}" type="presParOf" srcId="{2EF45BD4-AAD2-4A72-8FE0-61F129E8A76E}" destId="{5BEADE9D-2521-4318-8F7A-FE0CAB26D0CF}" srcOrd="0" destOrd="0" presId="urn:microsoft.com/office/officeart/2005/8/layout/hierarchy1"/>
    <dgm:cxn modelId="{2B4530FC-CD69-4F67-AB86-BFED50E663EA}" type="presParOf" srcId="{2EF45BD4-AAD2-4A72-8FE0-61F129E8A76E}" destId="{5C3A1B2F-51B2-4C23-A8BC-08411D225EFC}" srcOrd="1" destOrd="0" presId="urn:microsoft.com/office/officeart/2005/8/layout/hierarchy1"/>
    <dgm:cxn modelId="{7D88741C-6E65-4E5A-B03B-12F651C3B549}" type="presParOf" srcId="{5C3A1B2F-51B2-4C23-A8BC-08411D225EFC}" destId="{50BCF343-2F3D-45F6-BFCA-4822373C0402}" srcOrd="0" destOrd="0" presId="urn:microsoft.com/office/officeart/2005/8/layout/hierarchy1"/>
    <dgm:cxn modelId="{25B13128-404A-4D77-8016-2E9B3EA32260}" type="presParOf" srcId="{50BCF343-2F3D-45F6-BFCA-4822373C0402}" destId="{332FE5E6-C5AB-45C7-9FE0-B5D8C081DC55}" srcOrd="0" destOrd="0" presId="urn:microsoft.com/office/officeart/2005/8/layout/hierarchy1"/>
    <dgm:cxn modelId="{93DF4B26-A0F7-4E77-9292-8CAE03336ED2}" type="presParOf" srcId="{50BCF343-2F3D-45F6-BFCA-4822373C0402}" destId="{3ED594BB-2619-4E75-8374-A4DFF630636E}" srcOrd="1" destOrd="0" presId="urn:microsoft.com/office/officeart/2005/8/layout/hierarchy1"/>
    <dgm:cxn modelId="{8A8C1308-9AB3-4FFB-B082-1B02EF2D5C0C}" type="presParOf" srcId="{5C3A1B2F-51B2-4C23-A8BC-08411D225EFC}" destId="{3BC7E1E9-4801-4D9C-8F27-420E0BDF5B0B}" srcOrd="1" destOrd="0" presId="urn:microsoft.com/office/officeart/2005/8/layout/hierarchy1"/>
    <dgm:cxn modelId="{77F7979C-DFEA-4B13-8DD5-6C7A89E10CEE}" type="presParOf" srcId="{6BF35190-DFB9-4829-8B19-FA18A287C9F9}" destId="{7C698275-3FC7-4412-B4F0-8E3E492B6D25}" srcOrd="2" destOrd="0" presId="urn:microsoft.com/office/officeart/2005/8/layout/hierarchy1"/>
    <dgm:cxn modelId="{65BF7421-0838-480B-B9F6-9B60468280D9}" type="presParOf" srcId="{6BF35190-DFB9-4829-8B19-FA18A287C9F9}" destId="{0720D7A2-B4F5-448A-B2CB-5D5DCEDEA036}" srcOrd="3" destOrd="0" presId="urn:microsoft.com/office/officeart/2005/8/layout/hierarchy1"/>
    <dgm:cxn modelId="{678D77C8-31C3-48A4-9E28-BB0FBD613907}" type="presParOf" srcId="{0720D7A2-B4F5-448A-B2CB-5D5DCEDEA036}" destId="{75DE6796-8E3A-4FED-B10C-95894CF76D96}" srcOrd="0" destOrd="0" presId="urn:microsoft.com/office/officeart/2005/8/layout/hierarchy1"/>
    <dgm:cxn modelId="{1ECD81BB-9CD9-4CDA-BF0F-644D7A3CA5AC}" type="presParOf" srcId="{75DE6796-8E3A-4FED-B10C-95894CF76D96}" destId="{A9B70DB3-E87D-4E4B-AAC5-210A7F9F6C12}" srcOrd="0" destOrd="0" presId="urn:microsoft.com/office/officeart/2005/8/layout/hierarchy1"/>
    <dgm:cxn modelId="{BC6A71AE-8BC5-4737-99A9-770637A63174}" type="presParOf" srcId="{75DE6796-8E3A-4FED-B10C-95894CF76D96}" destId="{182D594C-F40E-4AA0-9D55-CF96A594D2B0}" srcOrd="1" destOrd="0" presId="urn:microsoft.com/office/officeart/2005/8/layout/hierarchy1"/>
    <dgm:cxn modelId="{E85D1170-ED21-41C0-9A04-ADDDD195410E}" type="presParOf" srcId="{0720D7A2-B4F5-448A-B2CB-5D5DCEDEA036}" destId="{75DA5242-C9A5-4895-8677-FF8B88E757CA}" srcOrd="1" destOrd="0" presId="urn:microsoft.com/office/officeart/2005/8/layout/hierarchy1"/>
    <dgm:cxn modelId="{441D50F3-69F4-40F9-AB09-5E2BF459C126}" type="presParOf" srcId="{75DA5242-C9A5-4895-8677-FF8B88E757CA}" destId="{8766ECB1-04FA-4B2A-BD77-4B16A3A06736}" srcOrd="0" destOrd="0" presId="urn:microsoft.com/office/officeart/2005/8/layout/hierarchy1"/>
    <dgm:cxn modelId="{1F726FB5-DE29-410A-8325-7CDF90B00821}" type="presParOf" srcId="{75DA5242-C9A5-4895-8677-FF8B88E757CA}" destId="{E57CA2EA-3550-4279-AA54-58C9C5F14F50}" srcOrd="1" destOrd="0" presId="urn:microsoft.com/office/officeart/2005/8/layout/hierarchy1"/>
    <dgm:cxn modelId="{8A2A6150-4D30-4B24-8D12-6E49EFFCCE66}" type="presParOf" srcId="{E57CA2EA-3550-4279-AA54-58C9C5F14F50}" destId="{4AAE7226-262B-4A56-BD54-1DE913094F8B}" srcOrd="0" destOrd="0" presId="urn:microsoft.com/office/officeart/2005/8/layout/hierarchy1"/>
    <dgm:cxn modelId="{37DDFD5E-1CCC-4CF5-8621-6BB95655665B}" type="presParOf" srcId="{4AAE7226-262B-4A56-BD54-1DE913094F8B}" destId="{F851E4D0-F62A-48FC-BC60-9AE8B9D4326E}" srcOrd="0" destOrd="0" presId="urn:microsoft.com/office/officeart/2005/8/layout/hierarchy1"/>
    <dgm:cxn modelId="{4CCEC463-7378-4EC7-9ADC-2DB6FB686ECE}" type="presParOf" srcId="{4AAE7226-262B-4A56-BD54-1DE913094F8B}" destId="{BF28CD25-BAFD-43CE-BE27-2D2DF489B15E}" srcOrd="1" destOrd="0" presId="urn:microsoft.com/office/officeart/2005/8/layout/hierarchy1"/>
    <dgm:cxn modelId="{E4F8DF52-9AC8-4FE7-ACBB-7CCEABA3CA90}" type="presParOf" srcId="{E57CA2EA-3550-4279-AA54-58C9C5F14F50}" destId="{807B56DB-F082-4A7C-A017-C18BCFD3D50B}" srcOrd="1" destOrd="0" presId="urn:microsoft.com/office/officeart/2005/8/layout/hierarchy1"/>
    <dgm:cxn modelId="{57024CE8-2B57-4EEC-A7E0-C50BF62D4D16}" type="presParOf" srcId="{75DA5242-C9A5-4895-8677-FF8B88E757CA}" destId="{E746236C-1E15-4A14-BBAA-1F01996C8CCD}" srcOrd="2" destOrd="0" presId="urn:microsoft.com/office/officeart/2005/8/layout/hierarchy1"/>
    <dgm:cxn modelId="{5244EB8E-9426-4C8C-BEA8-D4A10D06F092}" type="presParOf" srcId="{75DA5242-C9A5-4895-8677-FF8B88E757CA}" destId="{76600411-D79D-4493-A27D-A348D0E25242}" srcOrd="3" destOrd="0" presId="urn:microsoft.com/office/officeart/2005/8/layout/hierarchy1"/>
    <dgm:cxn modelId="{92802993-2F1D-46D6-AAE8-92DB6FB80152}" type="presParOf" srcId="{76600411-D79D-4493-A27D-A348D0E25242}" destId="{C60FB791-8003-4B18-850B-61F34DC1618C}" srcOrd="0" destOrd="0" presId="urn:microsoft.com/office/officeart/2005/8/layout/hierarchy1"/>
    <dgm:cxn modelId="{31C5C397-526B-42BB-B4BF-1F0E76B89FC7}" type="presParOf" srcId="{C60FB791-8003-4B18-850B-61F34DC1618C}" destId="{522CFC81-39E8-4498-8830-C4B850C65D2C}" srcOrd="0" destOrd="0" presId="urn:microsoft.com/office/officeart/2005/8/layout/hierarchy1"/>
    <dgm:cxn modelId="{C757ECF8-53CF-4CAA-BFDC-7F7D11459F04}" type="presParOf" srcId="{C60FB791-8003-4B18-850B-61F34DC1618C}" destId="{E1CE2884-867C-445C-B9FA-BB7B35123ADE}" srcOrd="1" destOrd="0" presId="urn:microsoft.com/office/officeart/2005/8/layout/hierarchy1"/>
    <dgm:cxn modelId="{2066B841-4A17-4873-A12C-776087DE64AF}" type="presParOf" srcId="{76600411-D79D-4493-A27D-A348D0E25242}" destId="{93BACB91-0825-4B81-B7BD-E74DC4819E13}"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DB8021-88F5-4F31-BAF4-A690BE5382C3}" type="doc">
      <dgm:prSet loTypeId="urn:microsoft.com/office/officeart/2005/8/layout/hierarchy1" loCatId="hierarchy" qsTypeId="urn:microsoft.com/office/officeart/2005/8/quickstyle/3d3" qsCatId="3D" csTypeId="urn:microsoft.com/office/officeart/2005/8/colors/accent1_2" csCatId="accent1" phldr="1"/>
      <dgm:spPr/>
      <dgm:t>
        <a:bodyPr/>
        <a:lstStyle/>
        <a:p>
          <a:endParaRPr lang="es-ES"/>
        </a:p>
      </dgm:t>
    </dgm:pt>
    <dgm:pt modelId="{3882DA60-E87A-449C-B550-8A160D640966}">
      <dgm:prSet phldrT="[Texto]" custT="1"/>
      <dgm:spPr/>
      <dgm:t>
        <a:bodyPr/>
        <a:lstStyle/>
        <a:p>
          <a:r>
            <a:rPr lang="es-ES" sz="2000" b="1" dirty="0" smtClean="0">
              <a:solidFill>
                <a:schemeClr val="tx2">
                  <a:lumMod val="50000"/>
                </a:schemeClr>
              </a:solidFill>
              <a:latin typeface="Times New Roman" panose="02020603050405020304" pitchFamily="18" charset="0"/>
              <a:cs typeface="Times New Roman" panose="02020603050405020304" pitchFamily="18" charset="0"/>
            </a:rPr>
            <a:t>OBJETIVOS</a:t>
          </a:r>
          <a:endParaRPr lang="es-ES" sz="2000" b="1" dirty="0">
            <a:solidFill>
              <a:schemeClr val="tx2">
                <a:lumMod val="50000"/>
              </a:schemeClr>
            </a:solidFill>
            <a:latin typeface="Times New Roman" panose="02020603050405020304" pitchFamily="18" charset="0"/>
            <a:cs typeface="Times New Roman" panose="02020603050405020304" pitchFamily="18" charset="0"/>
          </a:endParaRPr>
        </a:p>
      </dgm:t>
    </dgm:pt>
    <dgm:pt modelId="{706A50C5-BABD-4F5C-A3FB-1BF8FF18F28F}" type="parTrans" cxnId="{0D4FAE77-FBDC-49A9-B42C-24E2D73214BA}">
      <dgm:prSet/>
      <dgm:spPr/>
      <dgm:t>
        <a:bodyPr/>
        <a:lstStyle/>
        <a:p>
          <a:endParaRPr lang="es-ES">
            <a:solidFill>
              <a:schemeClr val="tx2">
                <a:lumMod val="50000"/>
              </a:schemeClr>
            </a:solidFill>
          </a:endParaRPr>
        </a:p>
      </dgm:t>
    </dgm:pt>
    <dgm:pt modelId="{B592A69C-5F51-4A55-B849-F50EB9483314}" type="sibTrans" cxnId="{0D4FAE77-FBDC-49A9-B42C-24E2D73214BA}">
      <dgm:prSet/>
      <dgm:spPr/>
      <dgm:t>
        <a:bodyPr/>
        <a:lstStyle/>
        <a:p>
          <a:endParaRPr lang="es-ES">
            <a:solidFill>
              <a:schemeClr val="tx2">
                <a:lumMod val="50000"/>
              </a:schemeClr>
            </a:solidFill>
          </a:endParaRPr>
        </a:p>
      </dgm:t>
    </dgm:pt>
    <dgm:pt modelId="{3C90CB37-F2A3-4B6B-A439-3E8AD271ACDB}">
      <dgm:prSet phldrT="[Texto]" custT="1"/>
      <dgm:spPr/>
      <dgm:t>
        <a:bodyPr/>
        <a:lstStyle/>
        <a:p>
          <a:r>
            <a:rPr lang="es-ES" sz="1600" b="1" dirty="0" smtClean="0">
              <a:solidFill>
                <a:schemeClr val="tx2">
                  <a:lumMod val="50000"/>
                </a:schemeClr>
              </a:solidFill>
              <a:latin typeface="Times New Roman" panose="02020603050405020304" pitchFamily="18" charset="0"/>
              <a:cs typeface="Times New Roman" panose="02020603050405020304" pitchFamily="18" charset="0"/>
            </a:rPr>
            <a:t>GENERAL</a:t>
          </a:r>
          <a:endParaRPr lang="es-ES" sz="1600" b="1" dirty="0">
            <a:solidFill>
              <a:schemeClr val="tx2">
                <a:lumMod val="50000"/>
              </a:schemeClr>
            </a:solidFill>
            <a:latin typeface="Times New Roman" panose="02020603050405020304" pitchFamily="18" charset="0"/>
            <a:cs typeface="Times New Roman" panose="02020603050405020304" pitchFamily="18" charset="0"/>
          </a:endParaRPr>
        </a:p>
      </dgm:t>
    </dgm:pt>
    <dgm:pt modelId="{02AA251E-50FA-4E9E-B79F-F4D538D28043}" type="parTrans" cxnId="{62D1B587-790A-4D83-9B69-0CA19B59C955}">
      <dgm:prSet/>
      <dgm:spPr/>
      <dgm:t>
        <a:bodyPr/>
        <a:lstStyle/>
        <a:p>
          <a:endParaRPr lang="es-ES" sz="2800">
            <a:solidFill>
              <a:schemeClr val="tx2">
                <a:lumMod val="50000"/>
              </a:schemeClr>
            </a:solidFill>
            <a:latin typeface="Times New Roman" panose="02020603050405020304" pitchFamily="18" charset="0"/>
            <a:cs typeface="Times New Roman" panose="02020603050405020304" pitchFamily="18" charset="0"/>
          </a:endParaRPr>
        </a:p>
      </dgm:t>
    </dgm:pt>
    <dgm:pt modelId="{70BE0C29-D73B-4D8A-BAA1-7FF3655BF04A}" type="sibTrans" cxnId="{62D1B587-790A-4D83-9B69-0CA19B59C955}">
      <dgm:prSet/>
      <dgm:spPr/>
      <dgm:t>
        <a:bodyPr/>
        <a:lstStyle/>
        <a:p>
          <a:endParaRPr lang="es-ES">
            <a:solidFill>
              <a:schemeClr val="tx2">
                <a:lumMod val="50000"/>
              </a:schemeClr>
            </a:solidFill>
          </a:endParaRPr>
        </a:p>
      </dgm:t>
    </dgm:pt>
    <dgm:pt modelId="{1F06E58A-CDF7-4D0A-B8B7-3DE35114DA14}">
      <dgm:prSet phldrT="[Texto]" custT="1"/>
      <dgm:spPr/>
      <dgm:t>
        <a:bodyPr/>
        <a:lstStyle/>
        <a:p>
          <a:pPr algn="ctr"/>
          <a:r>
            <a:rPr lang="es-PY" sz="1200" dirty="0" smtClean="0">
              <a:solidFill>
                <a:schemeClr val="tx2">
                  <a:lumMod val="50000"/>
                </a:schemeClr>
              </a:solidFill>
              <a:latin typeface="Times New Roman" panose="02020603050405020304" pitchFamily="18" charset="0"/>
              <a:cs typeface="Times New Roman" panose="02020603050405020304" pitchFamily="18" charset="0"/>
            </a:rPr>
            <a:t>Establecer lineamientos que sirvan de marco y orientación para la instalación de un nuevo paradigma de rendición de cuentas en las instituciones públicas de la República del Paraguay.</a:t>
          </a:r>
          <a:endParaRPr lang="es-ES" sz="1200" dirty="0" smtClean="0">
            <a:solidFill>
              <a:schemeClr val="tx2">
                <a:lumMod val="50000"/>
              </a:schemeClr>
            </a:solidFill>
            <a:latin typeface="Times New Roman" panose="02020603050405020304" pitchFamily="18" charset="0"/>
            <a:cs typeface="Times New Roman" panose="02020603050405020304" pitchFamily="18" charset="0"/>
          </a:endParaRPr>
        </a:p>
        <a:p>
          <a:pPr algn="ctr"/>
          <a:r>
            <a:rPr lang="es-PY" sz="1200" dirty="0" smtClean="0">
              <a:solidFill>
                <a:schemeClr val="tx2">
                  <a:lumMod val="50000"/>
                </a:schemeClr>
              </a:solidFill>
              <a:latin typeface="Times New Roman" panose="02020603050405020304" pitchFamily="18" charset="0"/>
              <a:cs typeface="Times New Roman" panose="02020603050405020304" pitchFamily="18" charset="0"/>
            </a:rPr>
            <a:t>El modelo que se pretende instalar con la ayuda de esta herramienta es el de una rendición de cuentas que trascienda el concepto limitado de informe de gestión.</a:t>
          </a:r>
          <a:endParaRPr lang="es-ES" sz="1200" dirty="0">
            <a:solidFill>
              <a:schemeClr val="tx2">
                <a:lumMod val="50000"/>
              </a:schemeClr>
            </a:solidFill>
            <a:latin typeface="Times New Roman" panose="02020603050405020304" pitchFamily="18" charset="0"/>
            <a:cs typeface="Times New Roman" panose="02020603050405020304" pitchFamily="18" charset="0"/>
          </a:endParaRPr>
        </a:p>
      </dgm:t>
    </dgm:pt>
    <dgm:pt modelId="{71E2BA1E-DA22-491A-8DEF-C2D7D06FD051}" type="parTrans" cxnId="{0636569F-FBB9-43B8-A7AD-54555AFF3ADC}">
      <dgm:prSet/>
      <dgm:spPr/>
      <dgm:t>
        <a:bodyPr/>
        <a:lstStyle/>
        <a:p>
          <a:endParaRPr lang="es-ES" sz="2800">
            <a:solidFill>
              <a:schemeClr val="tx2">
                <a:lumMod val="50000"/>
              </a:schemeClr>
            </a:solidFill>
            <a:latin typeface="Times New Roman" panose="02020603050405020304" pitchFamily="18" charset="0"/>
            <a:cs typeface="Times New Roman" panose="02020603050405020304" pitchFamily="18" charset="0"/>
          </a:endParaRPr>
        </a:p>
      </dgm:t>
    </dgm:pt>
    <dgm:pt modelId="{5DFD9575-A193-4F57-88B3-EDE139800928}" type="sibTrans" cxnId="{0636569F-FBB9-43B8-A7AD-54555AFF3ADC}">
      <dgm:prSet/>
      <dgm:spPr/>
      <dgm:t>
        <a:bodyPr/>
        <a:lstStyle/>
        <a:p>
          <a:endParaRPr lang="es-ES">
            <a:solidFill>
              <a:schemeClr val="tx2">
                <a:lumMod val="50000"/>
              </a:schemeClr>
            </a:solidFill>
          </a:endParaRPr>
        </a:p>
      </dgm:t>
    </dgm:pt>
    <dgm:pt modelId="{14288578-55CB-4E0A-9D98-4F7396DEA2E2}">
      <dgm:prSet phldrT="[Texto]" custT="1"/>
      <dgm:spPr/>
      <dgm:t>
        <a:bodyPr/>
        <a:lstStyle/>
        <a:p>
          <a:r>
            <a:rPr lang="es-ES" sz="1600" b="1" dirty="0" smtClean="0">
              <a:solidFill>
                <a:schemeClr val="tx2">
                  <a:lumMod val="50000"/>
                </a:schemeClr>
              </a:solidFill>
              <a:latin typeface="Times New Roman" panose="02020603050405020304" pitchFamily="18" charset="0"/>
              <a:cs typeface="Times New Roman" panose="02020603050405020304" pitchFamily="18" charset="0"/>
            </a:rPr>
            <a:t>ESPECÍFICOS</a:t>
          </a:r>
          <a:endParaRPr lang="es-ES" sz="1600" b="1" dirty="0">
            <a:solidFill>
              <a:schemeClr val="tx2">
                <a:lumMod val="50000"/>
              </a:schemeClr>
            </a:solidFill>
            <a:latin typeface="Times New Roman" panose="02020603050405020304" pitchFamily="18" charset="0"/>
            <a:cs typeface="Times New Roman" panose="02020603050405020304" pitchFamily="18" charset="0"/>
          </a:endParaRPr>
        </a:p>
      </dgm:t>
    </dgm:pt>
    <dgm:pt modelId="{25A0A903-9697-4EB5-8199-13C08AEEBACE}" type="parTrans" cxnId="{F4658828-2BD1-42B1-AC65-CA632B21EF34}">
      <dgm:prSet/>
      <dgm:spPr/>
      <dgm:t>
        <a:bodyPr/>
        <a:lstStyle/>
        <a:p>
          <a:endParaRPr lang="es-ES" sz="2800">
            <a:solidFill>
              <a:schemeClr val="tx2">
                <a:lumMod val="50000"/>
              </a:schemeClr>
            </a:solidFill>
            <a:latin typeface="Times New Roman" panose="02020603050405020304" pitchFamily="18" charset="0"/>
            <a:cs typeface="Times New Roman" panose="02020603050405020304" pitchFamily="18" charset="0"/>
          </a:endParaRPr>
        </a:p>
      </dgm:t>
    </dgm:pt>
    <dgm:pt modelId="{5A79B626-F4E5-4F4D-BCCE-29D81C7792D3}" type="sibTrans" cxnId="{F4658828-2BD1-42B1-AC65-CA632B21EF34}">
      <dgm:prSet/>
      <dgm:spPr/>
      <dgm:t>
        <a:bodyPr/>
        <a:lstStyle/>
        <a:p>
          <a:endParaRPr lang="es-ES">
            <a:solidFill>
              <a:schemeClr val="tx2">
                <a:lumMod val="50000"/>
              </a:schemeClr>
            </a:solidFill>
          </a:endParaRPr>
        </a:p>
      </dgm:t>
    </dgm:pt>
    <dgm:pt modelId="{73476052-211B-434B-AD0F-3B85A6CDF720}">
      <dgm:prSet custT="1"/>
      <dgm:spPr/>
      <dgm:t>
        <a:bodyPr/>
        <a:lstStyle/>
        <a:p>
          <a:r>
            <a:rPr lang="es-PY" sz="1200" smtClean="0">
              <a:solidFill>
                <a:schemeClr val="tx2">
                  <a:lumMod val="50000"/>
                </a:schemeClr>
              </a:solidFill>
              <a:latin typeface="Times New Roman" panose="02020603050405020304" pitchFamily="18" charset="0"/>
              <a:cs typeface="Times New Roman" panose="02020603050405020304" pitchFamily="18" charset="0"/>
            </a:rPr>
            <a:t>Desarrollar un dialogo con los ciudadanos</a:t>
          </a:r>
          <a:endParaRPr lang="es-ES" sz="1200">
            <a:solidFill>
              <a:schemeClr val="tx2">
                <a:lumMod val="50000"/>
              </a:schemeClr>
            </a:solidFill>
            <a:latin typeface="Times New Roman" panose="02020603050405020304" pitchFamily="18" charset="0"/>
            <a:cs typeface="Times New Roman" panose="02020603050405020304" pitchFamily="18" charset="0"/>
          </a:endParaRPr>
        </a:p>
      </dgm:t>
    </dgm:pt>
    <dgm:pt modelId="{EC4A047D-6DE3-4266-B79A-B04C83CFA111}" type="parTrans" cxnId="{70A70387-D7BE-4234-92CA-FFE9D2B5B9B0}">
      <dgm:prSet/>
      <dgm:spPr/>
      <dgm:t>
        <a:bodyPr/>
        <a:lstStyle/>
        <a:p>
          <a:endParaRPr lang="es-ES" sz="2800">
            <a:solidFill>
              <a:schemeClr val="tx2">
                <a:lumMod val="50000"/>
              </a:schemeClr>
            </a:solidFill>
            <a:latin typeface="Times New Roman" panose="02020603050405020304" pitchFamily="18" charset="0"/>
            <a:cs typeface="Times New Roman" panose="02020603050405020304" pitchFamily="18" charset="0"/>
          </a:endParaRPr>
        </a:p>
      </dgm:t>
    </dgm:pt>
    <dgm:pt modelId="{BE2AD3B5-E337-4E0B-9E74-846E3EF5CA62}" type="sibTrans" cxnId="{70A70387-D7BE-4234-92CA-FFE9D2B5B9B0}">
      <dgm:prSet/>
      <dgm:spPr/>
      <dgm:t>
        <a:bodyPr/>
        <a:lstStyle/>
        <a:p>
          <a:endParaRPr lang="es-ES">
            <a:solidFill>
              <a:schemeClr val="tx2">
                <a:lumMod val="50000"/>
              </a:schemeClr>
            </a:solidFill>
          </a:endParaRPr>
        </a:p>
      </dgm:t>
    </dgm:pt>
    <dgm:pt modelId="{78F2259D-F70F-4803-B451-533D1D0FB02B}">
      <dgm:prSet custT="1"/>
      <dgm:spPr/>
      <dgm:t>
        <a:bodyPr/>
        <a:lstStyle/>
        <a:p>
          <a:r>
            <a:rPr lang="es-PY" sz="1200" smtClean="0">
              <a:solidFill>
                <a:schemeClr val="tx2">
                  <a:lumMod val="50000"/>
                </a:schemeClr>
              </a:solidFill>
              <a:latin typeface="Times New Roman" panose="02020603050405020304" pitchFamily="18" charset="0"/>
              <a:cs typeface="Times New Roman" panose="02020603050405020304" pitchFamily="18" charset="0"/>
            </a:rPr>
            <a:t>Mejorar la gestión pública</a:t>
          </a:r>
          <a:endParaRPr lang="es-ES" sz="1200">
            <a:solidFill>
              <a:schemeClr val="tx2">
                <a:lumMod val="50000"/>
              </a:schemeClr>
            </a:solidFill>
            <a:latin typeface="Times New Roman" panose="02020603050405020304" pitchFamily="18" charset="0"/>
            <a:cs typeface="Times New Roman" panose="02020603050405020304" pitchFamily="18" charset="0"/>
          </a:endParaRPr>
        </a:p>
      </dgm:t>
    </dgm:pt>
    <dgm:pt modelId="{ECB00A52-0D2E-4C06-87FD-0A19C45C2547}" type="parTrans" cxnId="{55B81CE3-3E91-4BB2-AE41-050DF94A5CBC}">
      <dgm:prSet/>
      <dgm:spPr/>
      <dgm:t>
        <a:bodyPr/>
        <a:lstStyle/>
        <a:p>
          <a:endParaRPr lang="es-ES" sz="2800">
            <a:solidFill>
              <a:schemeClr val="tx2">
                <a:lumMod val="50000"/>
              </a:schemeClr>
            </a:solidFill>
            <a:latin typeface="Times New Roman" panose="02020603050405020304" pitchFamily="18" charset="0"/>
            <a:cs typeface="Times New Roman" panose="02020603050405020304" pitchFamily="18" charset="0"/>
          </a:endParaRPr>
        </a:p>
      </dgm:t>
    </dgm:pt>
    <dgm:pt modelId="{25283F00-9DB0-427A-BA35-A92A7095B933}" type="sibTrans" cxnId="{55B81CE3-3E91-4BB2-AE41-050DF94A5CBC}">
      <dgm:prSet/>
      <dgm:spPr/>
      <dgm:t>
        <a:bodyPr/>
        <a:lstStyle/>
        <a:p>
          <a:endParaRPr lang="es-ES">
            <a:solidFill>
              <a:schemeClr val="tx2">
                <a:lumMod val="50000"/>
              </a:schemeClr>
            </a:solidFill>
          </a:endParaRPr>
        </a:p>
      </dgm:t>
    </dgm:pt>
    <dgm:pt modelId="{047CE0EA-63B8-49C6-9F0F-A69FAF2162FD}">
      <dgm:prSet custT="1"/>
      <dgm:spPr/>
      <dgm:t>
        <a:bodyPr/>
        <a:lstStyle/>
        <a:p>
          <a:r>
            <a:rPr lang="es-PY" sz="1200" smtClean="0">
              <a:solidFill>
                <a:schemeClr val="tx2">
                  <a:lumMod val="50000"/>
                </a:schemeClr>
              </a:solidFill>
              <a:latin typeface="Times New Roman" panose="02020603050405020304" pitchFamily="18" charset="0"/>
              <a:cs typeface="Times New Roman" panose="02020603050405020304" pitchFamily="18" charset="0"/>
            </a:rPr>
            <a:t>Garantizar el control social</a:t>
          </a:r>
          <a:endParaRPr lang="es-ES" sz="1200">
            <a:solidFill>
              <a:schemeClr val="tx2">
                <a:lumMod val="50000"/>
              </a:schemeClr>
            </a:solidFill>
            <a:latin typeface="Times New Roman" panose="02020603050405020304" pitchFamily="18" charset="0"/>
            <a:cs typeface="Times New Roman" panose="02020603050405020304" pitchFamily="18" charset="0"/>
          </a:endParaRPr>
        </a:p>
      </dgm:t>
    </dgm:pt>
    <dgm:pt modelId="{F66D151A-CEC5-404E-8A46-51DFF19F35DF}" type="parTrans" cxnId="{21388282-28E5-40EF-B407-777D0AC8803E}">
      <dgm:prSet/>
      <dgm:spPr/>
      <dgm:t>
        <a:bodyPr/>
        <a:lstStyle/>
        <a:p>
          <a:endParaRPr lang="es-ES" sz="2800">
            <a:solidFill>
              <a:schemeClr val="tx2">
                <a:lumMod val="50000"/>
              </a:schemeClr>
            </a:solidFill>
            <a:latin typeface="Times New Roman" panose="02020603050405020304" pitchFamily="18" charset="0"/>
            <a:cs typeface="Times New Roman" panose="02020603050405020304" pitchFamily="18" charset="0"/>
          </a:endParaRPr>
        </a:p>
      </dgm:t>
    </dgm:pt>
    <dgm:pt modelId="{DD502E13-CB66-4CCB-9A4C-07109B676FD5}" type="sibTrans" cxnId="{21388282-28E5-40EF-B407-777D0AC8803E}">
      <dgm:prSet/>
      <dgm:spPr/>
      <dgm:t>
        <a:bodyPr/>
        <a:lstStyle/>
        <a:p>
          <a:endParaRPr lang="es-ES">
            <a:solidFill>
              <a:schemeClr val="tx2">
                <a:lumMod val="50000"/>
              </a:schemeClr>
            </a:solidFill>
          </a:endParaRPr>
        </a:p>
      </dgm:t>
    </dgm:pt>
    <dgm:pt modelId="{400BAD30-7CD8-4685-9FB7-CC0EDF1A352A}">
      <dgm:prSet custT="1"/>
      <dgm:spPr/>
      <dgm:t>
        <a:bodyPr/>
        <a:lstStyle/>
        <a:p>
          <a:r>
            <a:rPr lang="es-PY" sz="1200" smtClean="0">
              <a:solidFill>
                <a:schemeClr val="tx2">
                  <a:lumMod val="50000"/>
                </a:schemeClr>
              </a:solidFill>
              <a:latin typeface="Times New Roman" panose="02020603050405020304" pitchFamily="18" charset="0"/>
              <a:cs typeface="Times New Roman" panose="02020603050405020304" pitchFamily="18" charset="0"/>
            </a:rPr>
            <a:t>Prevenir la corrupción</a:t>
          </a:r>
          <a:endParaRPr lang="es-ES" sz="1200">
            <a:solidFill>
              <a:schemeClr val="tx2">
                <a:lumMod val="50000"/>
              </a:schemeClr>
            </a:solidFill>
            <a:latin typeface="Times New Roman" panose="02020603050405020304" pitchFamily="18" charset="0"/>
            <a:cs typeface="Times New Roman" panose="02020603050405020304" pitchFamily="18" charset="0"/>
          </a:endParaRPr>
        </a:p>
      </dgm:t>
    </dgm:pt>
    <dgm:pt modelId="{E4741F09-C4F4-4F96-B9E0-D54F399CFF50}" type="parTrans" cxnId="{1F48719E-F6AD-4E3D-8840-CED360C36D1B}">
      <dgm:prSet/>
      <dgm:spPr/>
      <dgm:t>
        <a:bodyPr/>
        <a:lstStyle/>
        <a:p>
          <a:endParaRPr lang="es-ES" sz="2800">
            <a:solidFill>
              <a:schemeClr val="tx2">
                <a:lumMod val="50000"/>
              </a:schemeClr>
            </a:solidFill>
            <a:latin typeface="Times New Roman" panose="02020603050405020304" pitchFamily="18" charset="0"/>
            <a:cs typeface="Times New Roman" panose="02020603050405020304" pitchFamily="18" charset="0"/>
          </a:endParaRPr>
        </a:p>
      </dgm:t>
    </dgm:pt>
    <dgm:pt modelId="{5F400B42-CCA1-4ED2-A3E2-E804B258C644}" type="sibTrans" cxnId="{1F48719E-F6AD-4E3D-8840-CED360C36D1B}">
      <dgm:prSet/>
      <dgm:spPr/>
      <dgm:t>
        <a:bodyPr/>
        <a:lstStyle/>
        <a:p>
          <a:endParaRPr lang="es-ES">
            <a:solidFill>
              <a:schemeClr val="tx2">
                <a:lumMod val="50000"/>
              </a:schemeClr>
            </a:solidFill>
          </a:endParaRPr>
        </a:p>
      </dgm:t>
    </dgm:pt>
    <dgm:pt modelId="{147152DA-3C6F-433B-B2CF-4D1349DE9949}" type="pres">
      <dgm:prSet presAssocID="{53DB8021-88F5-4F31-BAF4-A690BE5382C3}" presName="hierChild1" presStyleCnt="0">
        <dgm:presLayoutVars>
          <dgm:chPref val="1"/>
          <dgm:dir/>
          <dgm:animOne val="branch"/>
          <dgm:animLvl val="lvl"/>
          <dgm:resizeHandles/>
        </dgm:presLayoutVars>
      </dgm:prSet>
      <dgm:spPr/>
      <dgm:t>
        <a:bodyPr/>
        <a:lstStyle/>
        <a:p>
          <a:endParaRPr lang="es-ES"/>
        </a:p>
      </dgm:t>
    </dgm:pt>
    <dgm:pt modelId="{E21E8E83-4E1E-4459-A6CD-FB70E8EED7BF}" type="pres">
      <dgm:prSet presAssocID="{3882DA60-E87A-449C-B550-8A160D640966}" presName="hierRoot1" presStyleCnt="0"/>
      <dgm:spPr/>
    </dgm:pt>
    <dgm:pt modelId="{51E803A8-4045-44A0-8566-E58FE79E2550}" type="pres">
      <dgm:prSet presAssocID="{3882DA60-E87A-449C-B550-8A160D640966}" presName="composite" presStyleCnt="0"/>
      <dgm:spPr/>
    </dgm:pt>
    <dgm:pt modelId="{2575E0BC-6A3E-4256-A48E-8C5B99487156}" type="pres">
      <dgm:prSet presAssocID="{3882DA60-E87A-449C-B550-8A160D640966}" presName="background" presStyleLbl="node0" presStyleIdx="0" presStyleCnt="1"/>
      <dgm:spPr/>
    </dgm:pt>
    <dgm:pt modelId="{AB2E5F3E-E956-4584-B4A2-2E37643483E1}" type="pres">
      <dgm:prSet presAssocID="{3882DA60-E87A-449C-B550-8A160D640966}" presName="text" presStyleLbl="fgAcc0" presStyleIdx="0" presStyleCnt="1">
        <dgm:presLayoutVars>
          <dgm:chPref val="3"/>
        </dgm:presLayoutVars>
      </dgm:prSet>
      <dgm:spPr/>
      <dgm:t>
        <a:bodyPr/>
        <a:lstStyle/>
        <a:p>
          <a:endParaRPr lang="es-ES"/>
        </a:p>
      </dgm:t>
    </dgm:pt>
    <dgm:pt modelId="{00E495FB-C449-44D6-8604-D682068F12CD}" type="pres">
      <dgm:prSet presAssocID="{3882DA60-E87A-449C-B550-8A160D640966}" presName="hierChild2" presStyleCnt="0"/>
      <dgm:spPr/>
    </dgm:pt>
    <dgm:pt modelId="{FB6A7C1C-669D-49E4-876F-350FBB764BB0}" type="pres">
      <dgm:prSet presAssocID="{02AA251E-50FA-4E9E-B79F-F4D538D28043}" presName="Name10" presStyleLbl="parChTrans1D2" presStyleIdx="0" presStyleCnt="2"/>
      <dgm:spPr/>
      <dgm:t>
        <a:bodyPr/>
        <a:lstStyle/>
        <a:p>
          <a:endParaRPr lang="es-ES"/>
        </a:p>
      </dgm:t>
    </dgm:pt>
    <dgm:pt modelId="{28944484-FC18-4AE7-951B-646D411FCE62}" type="pres">
      <dgm:prSet presAssocID="{3C90CB37-F2A3-4B6B-A439-3E8AD271ACDB}" presName="hierRoot2" presStyleCnt="0"/>
      <dgm:spPr/>
    </dgm:pt>
    <dgm:pt modelId="{F2A43230-8D85-48BB-9BE3-7F6E311D1662}" type="pres">
      <dgm:prSet presAssocID="{3C90CB37-F2A3-4B6B-A439-3E8AD271ACDB}" presName="composite2" presStyleCnt="0"/>
      <dgm:spPr/>
    </dgm:pt>
    <dgm:pt modelId="{7FC3642E-5F32-4A5C-8B12-5DAD8A7D3805}" type="pres">
      <dgm:prSet presAssocID="{3C90CB37-F2A3-4B6B-A439-3E8AD271ACDB}" presName="background2" presStyleLbl="node2" presStyleIdx="0" presStyleCnt="2"/>
      <dgm:spPr/>
    </dgm:pt>
    <dgm:pt modelId="{22388103-D6C3-4655-A037-CFA50CF31A94}" type="pres">
      <dgm:prSet presAssocID="{3C90CB37-F2A3-4B6B-A439-3E8AD271ACDB}" presName="text2" presStyleLbl="fgAcc2" presStyleIdx="0" presStyleCnt="2">
        <dgm:presLayoutVars>
          <dgm:chPref val="3"/>
        </dgm:presLayoutVars>
      </dgm:prSet>
      <dgm:spPr/>
      <dgm:t>
        <a:bodyPr/>
        <a:lstStyle/>
        <a:p>
          <a:endParaRPr lang="es-ES"/>
        </a:p>
      </dgm:t>
    </dgm:pt>
    <dgm:pt modelId="{6DA78483-7A82-43D6-BA15-2410920499A9}" type="pres">
      <dgm:prSet presAssocID="{3C90CB37-F2A3-4B6B-A439-3E8AD271ACDB}" presName="hierChild3" presStyleCnt="0"/>
      <dgm:spPr/>
    </dgm:pt>
    <dgm:pt modelId="{A886BE19-9CF9-4704-B63B-9EBAE9FE3DFE}" type="pres">
      <dgm:prSet presAssocID="{71E2BA1E-DA22-491A-8DEF-C2D7D06FD051}" presName="Name17" presStyleLbl="parChTrans1D3" presStyleIdx="0" presStyleCnt="5"/>
      <dgm:spPr/>
      <dgm:t>
        <a:bodyPr/>
        <a:lstStyle/>
        <a:p>
          <a:endParaRPr lang="es-ES"/>
        </a:p>
      </dgm:t>
    </dgm:pt>
    <dgm:pt modelId="{7C8C75E1-2966-43DA-8A78-FBBF27E73394}" type="pres">
      <dgm:prSet presAssocID="{1F06E58A-CDF7-4D0A-B8B7-3DE35114DA14}" presName="hierRoot3" presStyleCnt="0"/>
      <dgm:spPr/>
    </dgm:pt>
    <dgm:pt modelId="{C7184669-E316-498F-8893-5E1299C642D8}" type="pres">
      <dgm:prSet presAssocID="{1F06E58A-CDF7-4D0A-B8B7-3DE35114DA14}" presName="composite3" presStyleCnt="0"/>
      <dgm:spPr/>
    </dgm:pt>
    <dgm:pt modelId="{1D753892-12B8-45EE-A320-DE8CB581406E}" type="pres">
      <dgm:prSet presAssocID="{1F06E58A-CDF7-4D0A-B8B7-3DE35114DA14}" presName="background3" presStyleLbl="node3" presStyleIdx="0" presStyleCnt="5"/>
      <dgm:spPr/>
    </dgm:pt>
    <dgm:pt modelId="{AA5E5037-9F06-482E-B8D4-061CB89D72BB}" type="pres">
      <dgm:prSet presAssocID="{1F06E58A-CDF7-4D0A-B8B7-3DE35114DA14}" presName="text3" presStyleLbl="fgAcc3" presStyleIdx="0" presStyleCnt="5" custScaleX="163202" custScaleY="157271" custLinFactNeighborY="-8898">
        <dgm:presLayoutVars>
          <dgm:chPref val="3"/>
        </dgm:presLayoutVars>
      </dgm:prSet>
      <dgm:spPr/>
      <dgm:t>
        <a:bodyPr/>
        <a:lstStyle/>
        <a:p>
          <a:endParaRPr lang="es-ES"/>
        </a:p>
      </dgm:t>
    </dgm:pt>
    <dgm:pt modelId="{436553CA-6199-4153-8638-EFD7EC7CEC70}" type="pres">
      <dgm:prSet presAssocID="{1F06E58A-CDF7-4D0A-B8B7-3DE35114DA14}" presName="hierChild4" presStyleCnt="0"/>
      <dgm:spPr/>
    </dgm:pt>
    <dgm:pt modelId="{B2C2D369-F306-4D01-BC2F-C3DC191BA68F}" type="pres">
      <dgm:prSet presAssocID="{25A0A903-9697-4EB5-8199-13C08AEEBACE}" presName="Name10" presStyleLbl="parChTrans1D2" presStyleIdx="1" presStyleCnt="2"/>
      <dgm:spPr/>
      <dgm:t>
        <a:bodyPr/>
        <a:lstStyle/>
        <a:p>
          <a:endParaRPr lang="es-ES"/>
        </a:p>
      </dgm:t>
    </dgm:pt>
    <dgm:pt modelId="{F0DA8E7B-7F51-41B8-BC29-C40E9203327A}" type="pres">
      <dgm:prSet presAssocID="{14288578-55CB-4E0A-9D98-4F7396DEA2E2}" presName="hierRoot2" presStyleCnt="0"/>
      <dgm:spPr/>
    </dgm:pt>
    <dgm:pt modelId="{413D768B-14B8-4AE6-871C-5C20AACB11AC}" type="pres">
      <dgm:prSet presAssocID="{14288578-55CB-4E0A-9D98-4F7396DEA2E2}" presName="composite2" presStyleCnt="0"/>
      <dgm:spPr/>
    </dgm:pt>
    <dgm:pt modelId="{9E68A85C-C134-42C0-B4F9-234A8D41D88C}" type="pres">
      <dgm:prSet presAssocID="{14288578-55CB-4E0A-9D98-4F7396DEA2E2}" presName="background2" presStyleLbl="node2" presStyleIdx="1" presStyleCnt="2"/>
      <dgm:spPr/>
    </dgm:pt>
    <dgm:pt modelId="{54382759-3CC6-4F0C-8667-9BF29DDA6872}" type="pres">
      <dgm:prSet presAssocID="{14288578-55CB-4E0A-9D98-4F7396DEA2E2}" presName="text2" presStyleLbl="fgAcc2" presStyleIdx="1" presStyleCnt="2">
        <dgm:presLayoutVars>
          <dgm:chPref val="3"/>
        </dgm:presLayoutVars>
      </dgm:prSet>
      <dgm:spPr/>
      <dgm:t>
        <a:bodyPr/>
        <a:lstStyle/>
        <a:p>
          <a:endParaRPr lang="es-ES"/>
        </a:p>
      </dgm:t>
    </dgm:pt>
    <dgm:pt modelId="{73E7E4F9-04E4-4722-B4E7-74F87355ED1F}" type="pres">
      <dgm:prSet presAssocID="{14288578-55CB-4E0A-9D98-4F7396DEA2E2}" presName="hierChild3" presStyleCnt="0"/>
      <dgm:spPr/>
    </dgm:pt>
    <dgm:pt modelId="{C5DE4989-3A56-4342-B3D0-F40BB82BD55B}" type="pres">
      <dgm:prSet presAssocID="{EC4A047D-6DE3-4266-B79A-B04C83CFA111}" presName="Name17" presStyleLbl="parChTrans1D3" presStyleIdx="1" presStyleCnt="5"/>
      <dgm:spPr/>
      <dgm:t>
        <a:bodyPr/>
        <a:lstStyle/>
        <a:p>
          <a:endParaRPr lang="es-ES"/>
        </a:p>
      </dgm:t>
    </dgm:pt>
    <dgm:pt modelId="{B8DC3774-9E85-4E45-9592-71B9A55C5F3B}" type="pres">
      <dgm:prSet presAssocID="{73476052-211B-434B-AD0F-3B85A6CDF720}" presName="hierRoot3" presStyleCnt="0"/>
      <dgm:spPr/>
    </dgm:pt>
    <dgm:pt modelId="{B3537743-28A6-4C49-AB53-A7A2ABC9DBC1}" type="pres">
      <dgm:prSet presAssocID="{73476052-211B-434B-AD0F-3B85A6CDF720}" presName="composite3" presStyleCnt="0"/>
      <dgm:spPr/>
    </dgm:pt>
    <dgm:pt modelId="{0230AA87-80B7-48DA-9CBF-62613A0232FC}" type="pres">
      <dgm:prSet presAssocID="{73476052-211B-434B-AD0F-3B85A6CDF720}" presName="background3" presStyleLbl="node3" presStyleIdx="1" presStyleCnt="5"/>
      <dgm:spPr/>
    </dgm:pt>
    <dgm:pt modelId="{DE14A7C2-BD9D-4534-9C03-B40F132F95E6}" type="pres">
      <dgm:prSet presAssocID="{73476052-211B-434B-AD0F-3B85A6CDF720}" presName="text3" presStyleLbl="fgAcc3" presStyleIdx="1" presStyleCnt="5">
        <dgm:presLayoutVars>
          <dgm:chPref val="3"/>
        </dgm:presLayoutVars>
      </dgm:prSet>
      <dgm:spPr/>
      <dgm:t>
        <a:bodyPr/>
        <a:lstStyle/>
        <a:p>
          <a:endParaRPr lang="es-ES"/>
        </a:p>
      </dgm:t>
    </dgm:pt>
    <dgm:pt modelId="{2E6C73B1-C8FB-4FAC-8DF8-380ECD137DC5}" type="pres">
      <dgm:prSet presAssocID="{73476052-211B-434B-AD0F-3B85A6CDF720}" presName="hierChild4" presStyleCnt="0"/>
      <dgm:spPr/>
    </dgm:pt>
    <dgm:pt modelId="{043CD5FD-111E-4BDA-889D-8D9794D0AE0E}" type="pres">
      <dgm:prSet presAssocID="{ECB00A52-0D2E-4C06-87FD-0A19C45C2547}" presName="Name17" presStyleLbl="parChTrans1D3" presStyleIdx="2" presStyleCnt="5"/>
      <dgm:spPr/>
      <dgm:t>
        <a:bodyPr/>
        <a:lstStyle/>
        <a:p>
          <a:endParaRPr lang="es-ES"/>
        </a:p>
      </dgm:t>
    </dgm:pt>
    <dgm:pt modelId="{92A2D466-BCB1-4571-A8F6-AF922B59F3BF}" type="pres">
      <dgm:prSet presAssocID="{78F2259D-F70F-4803-B451-533D1D0FB02B}" presName="hierRoot3" presStyleCnt="0"/>
      <dgm:spPr/>
    </dgm:pt>
    <dgm:pt modelId="{FA7998D5-250C-4272-8C7E-6121E78A55AA}" type="pres">
      <dgm:prSet presAssocID="{78F2259D-F70F-4803-B451-533D1D0FB02B}" presName="composite3" presStyleCnt="0"/>
      <dgm:spPr/>
    </dgm:pt>
    <dgm:pt modelId="{B50263ED-1BE9-444E-B704-E03654F3E4A2}" type="pres">
      <dgm:prSet presAssocID="{78F2259D-F70F-4803-B451-533D1D0FB02B}" presName="background3" presStyleLbl="node3" presStyleIdx="2" presStyleCnt="5"/>
      <dgm:spPr/>
    </dgm:pt>
    <dgm:pt modelId="{AF85DAC1-7BBD-498A-81CD-A6716FEC114F}" type="pres">
      <dgm:prSet presAssocID="{78F2259D-F70F-4803-B451-533D1D0FB02B}" presName="text3" presStyleLbl="fgAcc3" presStyleIdx="2" presStyleCnt="5">
        <dgm:presLayoutVars>
          <dgm:chPref val="3"/>
        </dgm:presLayoutVars>
      </dgm:prSet>
      <dgm:spPr/>
      <dgm:t>
        <a:bodyPr/>
        <a:lstStyle/>
        <a:p>
          <a:endParaRPr lang="es-ES"/>
        </a:p>
      </dgm:t>
    </dgm:pt>
    <dgm:pt modelId="{C896366C-B111-4A0C-8B2E-C00B7FDC1981}" type="pres">
      <dgm:prSet presAssocID="{78F2259D-F70F-4803-B451-533D1D0FB02B}" presName="hierChild4" presStyleCnt="0"/>
      <dgm:spPr/>
    </dgm:pt>
    <dgm:pt modelId="{A5D3B5E5-8AD2-437C-9F97-124D7B96DC48}" type="pres">
      <dgm:prSet presAssocID="{F66D151A-CEC5-404E-8A46-51DFF19F35DF}" presName="Name17" presStyleLbl="parChTrans1D3" presStyleIdx="3" presStyleCnt="5"/>
      <dgm:spPr/>
      <dgm:t>
        <a:bodyPr/>
        <a:lstStyle/>
        <a:p>
          <a:endParaRPr lang="es-ES"/>
        </a:p>
      </dgm:t>
    </dgm:pt>
    <dgm:pt modelId="{AA57288B-4BD7-4A31-9833-8A1811449AFC}" type="pres">
      <dgm:prSet presAssocID="{047CE0EA-63B8-49C6-9F0F-A69FAF2162FD}" presName="hierRoot3" presStyleCnt="0"/>
      <dgm:spPr/>
    </dgm:pt>
    <dgm:pt modelId="{0A36155B-D16C-4EF9-A96E-4B2878EDCFA0}" type="pres">
      <dgm:prSet presAssocID="{047CE0EA-63B8-49C6-9F0F-A69FAF2162FD}" presName="composite3" presStyleCnt="0"/>
      <dgm:spPr/>
    </dgm:pt>
    <dgm:pt modelId="{A4076DC2-4405-44AF-91D0-B21B8A64BA96}" type="pres">
      <dgm:prSet presAssocID="{047CE0EA-63B8-49C6-9F0F-A69FAF2162FD}" presName="background3" presStyleLbl="node3" presStyleIdx="3" presStyleCnt="5"/>
      <dgm:spPr/>
    </dgm:pt>
    <dgm:pt modelId="{225D807A-D7E6-4CC4-86E0-09736D116362}" type="pres">
      <dgm:prSet presAssocID="{047CE0EA-63B8-49C6-9F0F-A69FAF2162FD}" presName="text3" presStyleLbl="fgAcc3" presStyleIdx="3" presStyleCnt="5">
        <dgm:presLayoutVars>
          <dgm:chPref val="3"/>
        </dgm:presLayoutVars>
      </dgm:prSet>
      <dgm:spPr/>
      <dgm:t>
        <a:bodyPr/>
        <a:lstStyle/>
        <a:p>
          <a:endParaRPr lang="es-ES"/>
        </a:p>
      </dgm:t>
    </dgm:pt>
    <dgm:pt modelId="{FEF15B00-5CE7-4977-AA89-1EB83E5CCC30}" type="pres">
      <dgm:prSet presAssocID="{047CE0EA-63B8-49C6-9F0F-A69FAF2162FD}" presName="hierChild4" presStyleCnt="0"/>
      <dgm:spPr/>
    </dgm:pt>
    <dgm:pt modelId="{572D9850-8E7E-4ADB-8D9B-F1699096DEA9}" type="pres">
      <dgm:prSet presAssocID="{E4741F09-C4F4-4F96-B9E0-D54F399CFF50}" presName="Name17" presStyleLbl="parChTrans1D3" presStyleIdx="4" presStyleCnt="5"/>
      <dgm:spPr/>
      <dgm:t>
        <a:bodyPr/>
        <a:lstStyle/>
        <a:p>
          <a:endParaRPr lang="es-ES"/>
        </a:p>
      </dgm:t>
    </dgm:pt>
    <dgm:pt modelId="{3BBD3EF4-2637-44F7-9034-8C52B0B4A72C}" type="pres">
      <dgm:prSet presAssocID="{400BAD30-7CD8-4685-9FB7-CC0EDF1A352A}" presName="hierRoot3" presStyleCnt="0"/>
      <dgm:spPr/>
    </dgm:pt>
    <dgm:pt modelId="{7A5422B2-D630-420F-9002-61B3D41B9296}" type="pres">
      <dgm:prSet presAssocID="{400BAD30-7CD8-4685-9FB7-CC0EDF1A352A}" presName="composite3" presStyleCnt="0"/>
      <dgm:spPr/>
    </dgm:pt>
    <dgm:pt modelId="{FA2774B2-7D99-4E41-AA02-224653611A8A}" type="pres">
      <dgm:prSet presAssocID="{400BAD30-7CD8-4685-9FB7-CC0EDF1A352A}" presName="background3" presStyleLbl="node3" presStyleIdx="4" presStyleCnt="5"/>
      <dgm:spPr/>
    </dgm:pt>
    <dgm:pt modelId="{8FDFE6D6-FEB6-4863-8A42-02FD65828557}" type="pres">
      <dgm:prSet presAssocID="{400BAD30-7CD8-4685-9FB7-CC0EDF1A352A}" presName="text3" presStyleLbl="fgAcc3" presStyleIdx="4" presStyleCnt="5">
        <dgm:presLayoutVars>
          <dgm:chPref val="3"/>
        </dgm:presLayoutVars>
      </dgm:prSet>
      <dgm:spPr/>
      <dgm:t>
        <a:bodyPr/>
        <a:lstStyle/>
        <a:p>
          <a:endParaRPr lang="es-ES"/>
        </a:p>
      </dgm:t>
    </dgm:pt>
    <dgm:pt modelId="{EA4FCF5A-C031-4D84-A1D6-28A38F859549}" type="pres">
      <dgm:prSet presAssocID="{400BAD30-7CD8-4685-9FB7-CC0EDF1A352A}" presName="hierChild4" presStyleCnt="0"/>
      <dgm:spPr/>
    </dgm:pt>
  </dgm:ptLst>
  <dgm:cxnLst>
    <dgm:cxn modelId="{0D4FAE77-FBDC-49A9-B42C-24E2D73214BA}" srcId="{53DB8021-88F5-4F31-BAF4-A690BE5382C3}" destId="{3882DA60-E87A-449C-B550-8A160D640966}" srcOrd="0" destOrd="0" parTransId="{706A50C5-BABD-4F5C-A3FB-1BF8FF18F28F}" sibTransId="{B592A69C-5F51-4A55-B849-F50EB9483314}"/>
    <dgm:cxn modelId="{919FC13E-3CAB-4771-BEB4-AB308BBE36D4}" type="presOf" srcId="{71E2BA1E-DA22-491A-8DEF-C2D7D06FD051}" destId="{A886BE19-9CF9-4704-B63B-9EBAE9FE3DFE}" srcOrd="0" destOrd="0" presId="urn:microsoft.com/office/officeart/2005/8/layout/hierarchy1"/>
    <dgm:cxn modelId="{A2531579-21B6-4BAD-8AD6-78B7303427A5}" type="presOf" srcId="{400BAD30-7CD8-4685-9FB7-CC0EDF1A352A}" destId="{8FDFE6D6-FEB6-4863-8A42-02FD65828557}" srcOrd="0" destOrd="0" presId="urn:microsoft.com/office/officeart/2005/8/layout/hierarchy1"/>
    <dgm:cxn modelId="{8038B9C2-4A49-408A-B692-01F3B0ED301F}" type="presOf" srcId="{78F2259D-F70F-4803-B451-533D1D0FB02B}" destId="{AF85DAC1-7BBD-498A-81CD-A6716FEC114F}" srcOrd="0" destOrd="0" presId="urn:microsoft.com/office/officeart/2005/8/layout/hierarchy1"/>
    <dgm:cxn modelId="{003D7748-36DE-4F3B-ABC7-50D28C7A0EFB}" type="presOf" srcId="{ECB00A52-0D2E-4C06-87FD-0A19C45C2547}" destId="{043CD5FD-111E-4BDA-889D-8D9794D0AE0E}" srcOrd="0" destOrd="0" presId="urn:microsoft.com/office/officeart/2005/8/layout/hierarchy1"/>
    <dgm:cxn modelId="{1F325630-0207-452F-A265-9C5C5B4B57A8}" type="presOf" srcId="{EC4A047D-6DE3-4266-B79A-B04C83CFA111}" destId="{C5DE4989-3A56-4342-B3D0-F40BB82BD55B}" srcOrd="0" destOrd="0" presId="urn:microsoft.com/office/officeart/2005/8/layout/hierarchy1"/>
    <dgm:cxn modelId="{DFB97027-05DB-42E1-B1D6-4FD38B59BAB1}" type="presOf" srcId="{1F06E58A-CDF7-4D0A-B8B7-3DE35114DA14}" destId="{AA5E5037-9F06-482E-B8D4-061CB89D72BB}" srcOrd="0" destOrd="0" presId="urn:microsoft.com/office/officeart/2005/8/layout/hierarchy1"/>
    <dgm:cxn modelId="{57946F89-7D67-4B26-A928-AB0A8B05D5F3}" type="presOf" srcId="{E4741F09-C4F4-4F96-B9E0-D54F399CFF50}" destId="{572D9850-8E7E-4ADB-8D9B-F1699096DEA9}" srcOrd="0" destOrd="0" presId="urn:microsoft.com/office/officeart/2005/8/layout/hierarchy1"/>
    <dgm:cxn modelId="{98CCD22C-774A-4014-ABA2-0173951B726F}" type="presOf" srcId="{25A0A903-9697-4EB5-8199-13C08AEEBACE}" destId="{B2C2D369-F306-4D01-BC2F-C3DC191BA68F}" srcOrd="0" destOrd="0" presId="urn:microsoft.com/office/officeart/2005/8/layout/hierarchy1"/>
    <dgm:cxn modelId="{55B81CE3-3E91-4BB2-AE41-050DF94A5CBC}" srcId="{14288578-55CB-4E0A-9D98-4F7396DEA2E2}" destId="{78F2259D-F70F-4803-B451-533D1D0FB02B}" srcOrd="1" destOrd="0" parTransId="{ECB00A52-0D2E-4C06-87FD-0A19C45C2547}" sibTransId="{25283F00-9DB0-427A-BA35-A92A7095B933}"/>
    <dgm:cxn modelId="{0636569F-FBB9-43B8-A7AD-54555AFF3ADC}" srcId="{3C90CB37-F2A3-4B6B-A439-3E8AD271ACDB}" destId="{1F06E58A-CDF7-4D0A-B8B7-3DE35114DA14}" srcOrd="0" destOrd="0" parTransId="{71E2BA1E-DA22-491A-8DEF-C2D7D06FD051}" sibTransId="{5DFD9575-A193-4F57-88B3-EDE139800928}"/>
    <dgm:cxn modelId="{F4658828-2BD1-42B1-AC65-CA632B21EF34}" srcId="{3882DA60-E87A-449C-B550-8A160D640966}" destId="{14288578-55CB-4E0A-9D98-4F7396DEA2E2}" srcOrd="1" destOrd="0" parTransId="{25A0A903-9697-4EB5-8199-13C08AEEBACE}" sibTransId="{5A79B626-F4E5-4F4D-BCCE-29D81C7792D3}"/>
    <dgm:cxn modelId="{658C20EC-BB30-426B-AAA1-A7AB932C7A68}" type="presOf" srcId="{F66D151A-CEC5-404E-8A46-51DFF19F35DF}" destId="{A5D3B5E5-8AD2-437C-9F97-124D7B96DC48}" srcOrd="0" destOrd="0" presId="urn:microsoft.com/office/officeart/2005/8/layout/hierarchy1"/>
    <dgm:cxn modelId="{98E2B2E8-70C4-4B82-AE46-B847A9C9C2D6}" type="presOf" srcId="{3C90CB37-F2A3-4B6B-A439-3E8AD271ACDB}" destId="{22388103-D6C3-4655-A037-CFA50CF31A94}" srcOrd="0" destOrd="0" presId="urn:microsoft.com/office/officeart/2005/8/layout/hierarchy1"/>
    <dgm:cxn modelId="{805C259C-B63A-4198-A031-F13B6F3B1455}" type="presOf" srcId="{02AA251E-50FA-4E9E-B79F-F4D538D28043}" destId="{FB6A7C1C-669D-49E4-876F-350FBB764BB0}" srcOrd="0" destOrd="0" presId="urn:microsoft.com/office/officeart/2005/8/layout/hierarchy1"/>
    <dgm:cxn modelId="{1F48719E-F6AD-4E3D-8840-CED360C36D1B}" srcId="{14288578-55CB-4E0A-9D98-4F7396DEA2E2}" destId="{400BAD30-7CD8-4685-9FB7-CC0EDF1A352A}" srcOrd="3" destOrd="0" parTransId="{E4741F09-C4F4-4F96-B9E0-D54F399CFF50}" sibTransId="{5F400B42-CCA1-4ED2-A3E2-E804B258C644}"/>
    <dgm:cxn modelId="{70A70387-D7BE-4234-92CA-FFE9D2B5B9B0}" srcId="{14288578-55CB-4E0A-9D98-4F7396DEA2E2}" destId="{73476052-211B-434B-AD0F-3B85A6CDF720}" srcOrd="0" destOrd="0" parTransId="{EC4A047D-6DE3-4266-B79A-B04C83CFA111}" sibTransId="{BE2AD3B5-E337-4E0B-9E74-846E3EF5CA62}"/>
    <dgm:cxn modelId="{24FBBF5E-2AAF-418B-B970-BE7813188396}" type="presOf" srcId="{73476052-211B-434B-AD0F-3B85A6CDF720}" destId="{DE14A7C2-BD9D-4534-9C03-B40F132F95E6}" srcOrd="0" destOrd="0" presId="urn:microsoft.com/office/officeart/2005/8/layout/hierarchy1"/>
    <dgm:cxn modelId="{371E926B-2B84-439C-8330-35DD6DBF4A91}" type="presOf" srcId="{14288578-55CB-4E0A-9D98-4F7396DEA2E2}" destId="{54382759-3CC6-4F0C-8667-9BF29DDA6872}" srcOrd="0" destOrd="0" presId="urn:microsoft.com/office/officeart/2005/8/layout/hierarchy1"/>
    <dgm:cxn modelId="{B472BEF9-D747-45F9-A53E-10BA7C96ECAA}" type="presOf" srcId="{047CE0EA-63B8-49C6-9F0F-A69FAF2162FD}" destId="{225D807A-D7E6-4CC4-86E0-09736D116362}" srcOrd="0" destOrd="0" presId="urn:microsoft.com/office/officeart/2005/8/layout/hierarchy1"/>
    <dgm:cxn modelId="{62D1B587-790A-4D83-9B69-0CA19B59C955}" srcId="{3882DA60-E87A-449C-B550-8A160D640966}" destId="{3C90CB37-F2A3-4B6B-A439-3E8AD271ACDB}" srcOrd="0" destOrd="0" parTransId="{02AA251E-50FA-4E9E-B79F-F4D538D28043}" sibTransId="{70BE0C29-D73B-4D8A-BAA1-7FF3655BF04A}"/>
    <dgm:cxn modelId="{94E027FC-5EF0-417B-B637-EA17731F4E8F}" type="presOf" srcId="{53DB8021-88F5-4F31-BAF4-A690BE5382C3}" destId="{147152DA-3C6F-433B-B2CF-4D1349DE9949}" srcOrd="0" destOrd="0" presId="urn:microsoft.com/office/officeart/2005/8/layout/hierarchy1"/>
    <dgm:cxn modelId="{21388282-28E5-40EF-B407-777D0AC8803E}" srcId="{14288578-55CB-4E0A-9D98-4F7396DEA2E2}" destId="{047CE0EA-63B8-49C6-9F0F-A69FAF2162FD}" srcOrd="2" destOrd="0" parTransId="{F66D151A-CEC5-404E-8A46-51DFF19F35DF}" sibTransId="{DD502E13-CB66-4CCB-9A4C-07109B676FD5}"/>
    <dgm:cxn modelId="{538CE3BA-DF0C-436D-A390-5CD7CAC07278}" type="presOf" srcId="{3882DA60-E87A-449C-B550-8A160D640966}" destId="{AB2E5F3E-E956-4584-B4A2-2E37643483E1}" srcOrd="0" destOrd="0" presId="urn:microsoft.com/office/officeart/2005/8/layout/hierarchy1"/>
    <dgm:cxn modelId="{E66CB759-C788-43FC-B58B-44A60D6539E4}" type="presParOf" srcId="{147152DA-3C6F-433B-B2CF-4D1349DE9949}" destId="{E21E8E83-4E1E-4459-A6CD-FB70E8EED7BF}" srcOrd="0" destOrd="0" presId="urn:microsoft.com/office/officeart/2005/8/layout/hierarchy1"/>
    <dgm:cxn modelId="{156D8F63-FB53-4F0F-97CA-5FE9E14DBC58}" type="presParOf" srcId="{E21E8E83-4E1E-4459-A6CD-FB70E8EED7BF}" destId="{51E803A8-4045-44A0-8566-E58FE79E2550}" srcOrd="0" destOrd="0" presId="urn:microsoft.com/office/officeart/2005/8/layout/hierarchy1"/>
    <dgm:cxn modelId="{9917E7C0-8CFD-4484-80EC-ACA62698FE73}" type="presParOf" srcId="{51E803A8-4045-44A0-8566-E58FE79E2550}" destId="{2575E0BC-6A3E-4256-A48E-8C5B99487156}" srcOrd="0" destOrd="0" presId="urn:microsoft.com/office/officeart/2005/8/layout/hierarchy1"/>
    <dgm:cxn modelId="{344FF69E-1429-44FE-98FA-B38C96E41BC6}" type="presParOf" srcId="{51E803A8-4045-44A0-8566-E58FE79E2550}" destId="{AB2E5F3E-E956-4584-B4A2-2E37643483E1}" srcOrd="1" destOrd="0" presId="urn:microsoft.com/office/officeart/2005/8/layout/hierarchy1"/>
    <dgm:cxn modelId="{B9C3C44F-7F88-4A6C-9FE9-FF96916EE707}" type="presParOf" srcId="{E21E8E83-4E1E-4459-A6CD-FB70E8EED7BF}" destId="{00E495FB-C449-44D6-8604-D682068F12CD}" srcOrd="1" destOrd="0" presId="urn:microsoft.com/office/officeart/2005/8/layout/hierarchy1"/>
    <dgm:cxn modelId="{E17012BB-103B-4BC1-85C8-8A2EF7FD5E51}" type="presParOf" srcId="{00E495FB-C449-44D6-8604-D682068F12CD}" destId="{FB6A7C1C-669D-49E4-876F-350FBB764BB0}" srcOrd="0" destOrd="0" presId="urn:microsoft.com/office/officeart/2005/8/layout/hierarchy1"/>
    <dgm:cxn modelId="{1D6F8C09-E7AE-44F7-A5D8-7018AD206E1B}" type="presParOf" srcId="{00E495FB-C449-44D6-8604-D682068F12CD}" destId="{28944484-FC18-4AE7-951B-646D411FCE62}" srcOrd="1" destOrd="0" presId="urn:microsoft.com/office/officeart/2005/8/layout/hierarchy1"/>
    <dgm:cxn modelId="{0DBF248D-0FDB-4D52-8415-93040FE17C48}" type="presParOf" srcId="{28944484-FC18-4AE7-951B-646D411FCE62}" destId="{F2A43230-8D85-48BB-9BE3-7F6E311D1662}" srcOrd="0" destOrd="0" presId="urn:microsoft.com/office/officeart/2005/8/layout/hierarchy1"/>
    <dgm:cxn modelId="{5A471F5F-F418-484D-B473-29880052F5C7}" type="presParOf" srcId="{F2A43230-8D85-48BB-9BE3-7F6E311D1662}" destId="{7FC3642E-5F32-4A5C-8B12-5DAD8A7D3805}" srcOrd="0" destOrd="0" presId="urn:microsoft.com/office/officeart/2005/8/layout/hierarchy1"/>
    <dgm:cxn modelId="{8CAEFAB0-2976-45D3-BB96-83CBFED817A9}" type="presParOf" srcId="{F2A43230-8D85-48BB-9BE3-7F6E311D1662}" destId="{22388103-D6C3-4655-A037-CFA50CF31A94}" srcOrd="1" destOrd="0" presId="urn:microsoft.com/office/officeart/2005/8/layout/hierarchy1"/>
    <dgm:cxn modelId="{93761990-457E-4B78-9869-1C19C4527A0E}" type="presParOf" srcId="{28944484-FC18-4AE7-951B-646D411FCE62}" destId="{6DA78483-7A82-43D6-BA15-2410920499A9}" srcOrd="1" destOrd="0" presId="urn:microsoft.com/office/officeart/2005/8/layout/hierarchy1"/>
    <dgm:cxn modelId="{FA99905E-D29A-44E5-B097-39F05025002B}" type="presParOf" srcId="{6DA78483-7A82-43D6-BA15-2410920499A9}" destId="{A886BE19-9CF9-4704-B63B-9EBAE9FE3DFE}" srcOrd="0" destOrd="0" presId="urn:microsoft.com/office/officeart/2005/8/layout/hierarchy1"/>
    <dgm:cxn modelId="{20A7ED7B-62E3-4C90-8D3E-6EDC1A9D089E}" type="presParOf" srcId="{6DA78483-7A82-43D6-BA15-2410920499A9}" destId="{7C8C75E1-2966-43DA-8A78-FBBF27E73394}" srcOrd="1" destOrd="0" presId="urn:microsoft.com/office/officeart/2005/8/layout/hierarchy1"/>
    <dgm:cxn modelId="{800E5355-E9D0-4AD5-B165-8A13DBCA5658}" type="presParOf" srcId="{7C8C75E1-2966-43DA-8A78-FBBF27E73394}" destId="{C7184669-E316-498F-8893-5E1299C642D8}" srcOrd="0" destOrd="0" presId="urn:microsoft.com/office/officeart/2005/8/layout/hierarchy1"/>
    <dgm:cxn modelId="{0D4142BB-7183-4D16-AF29-8F99B94EF4CD}" type="presParOf" srcId="{C7184669-E316-498F-8893-5E1299C642D8}" destId="{1D753892-12B8-45EE-A320-DE8CB581406E}" srcOrd="0" destOrd="0" presId="urn:microsoft.com/office/officeart/2005/8/layout/hierarchy1"/>
    <dgm:cxn modelId="{6CEEEE1E-8838-407B-8D6B-F12CB8F44CCC}" type="presParOf" srcId="{C7184669-E316-498F-8893-5E1299C642D8}" destId="{AA5E5037-9F06-482E-B8D4-061CB89D72BB}" srcOrd="1" destOrd="0" presId="urn:microsoft.com/office/officeart/2005/8/layout/hierarchy1"/>
    <dgm:cxn modelId="{36069AC5-FF5F-4692-B278-EA051AD94493}" type="presParOf" srcId="{7C8C75E1-2966-43DA-8A78-FBBF27E73394}" destId="{436553CA-6199-4153-8638-EFD7EC7CEC70}" srcOrd="1" destOrd="0" presId="urn:microsoft.com/office/officeart/2005/8/layout/hierarchy1"/>
    <dgm:cxn modelId="{495C671C-4C5B-4C06-9518-CC57F410EDE0}" type="presParOf" srcId="{00E495FB-C449-44D6-8604-D682068F12CD}" destId="{B2C2D369-F306-4D01-BC2F-C3DC191BA68F}" srcOrd="2" destOrd="0" presId="urn:microsoft.com/office/officeart/2005/8/layout/hierarchy1"/>
    <dgm:cxn modelId="{B56F3F85-9670-4132-AA2A-77088A25BC9E}" type="presParOf" srcId="{00E495FB-C449-44D6-8604-D682068F12CD}" destId="{F0DA8E7B-7F51-41B8-BC29-C40E9203327A}" srcOrd="3" destOrd="0" presId="urn:microsoft.com/office/officeart/2005/8/layout/hierarchy1"/>
    <dgm:cxn modelId="{A6107383-7C7A-4018-9F4D-8E8C42189C08}" type="presParOf" srcId="{F0DA8E7B-7F51-41B8-BC29-C40E9203327A}" destId="{413D768B-14B8-4AE6-871C-5C20AACB11AC}" srcOrd="0" destOrd="0" presId="urn:microsoft.com/office/officeart/2005/8/layout/hierarchy1"/>
    <dgm:cxn modelId="{1DE5EE48-6CE4-4C36-B971-DA484117B455}" type="presParOf" srcId="{413D768B-14B8-4AE6-871C-5C20AACB11AC}" destId="{9E68A85C-C134-42C0-B4F9-234A8D41D88C}" srcOrd="0" destOrd="0" presId="urn:microsoft.com/office/officeart/2005/8/layout/hierarchy1"/>
    <dgm:cxn modelId="{9FF4C58B-7E25-4311-A54F-30814AD11730}" type="presParOf" srcId="{413D768B-14B8-4AE6-871C-5C20AACB11AC}" destId="{54382759-3CC6-4F0C-8667-9BF29DDA6872}" srcOrd="1" destOrd="0" presId="urn:microsoft.com/office/officeart/2005/8/layout/hierarchy1"/>
    <dgm:cxn modelId="{34DBF3E3-00EB-4489-8CFB-5F4FAD4B6DB2}" type="presParOf" srcId="{F0DA8E7B-7F51-41B8-BC29-C40E9203327A}" destId="{73E7E4F9-04E4-4722-B4E7-74F87355ED1F}" srcOrd="1" destOrd="0" presId="urn:microsoft.com/office/officeart/2005/8/layout/hierarchy1"/>
    <dgm:cxn modelId="{1AED68FD-B33C-41C9-9C59-E19EC2829533}" type="presParOf" srcId="{73E7E4F9-04E4-4722-B4E7-74F87355ED1F}" destId="{C5DE4989-3A56-4342-B3D0-F40BB82BD55B}" srcOrd="0" destOrd="0" presId="urn:microsoft.com/office/officeart/2005/8/layout/hierarchy1"/>
    <dgm:cxn modelId="{B00710BF-8161-4E72-89DD-2F9E9B8C4187}" type="presParOf" srcId="{73E7E4F9-04E4-4722-B4E7-74F87355ED1F}" destId="{B8DC3774-9E85-4E45-9592-71B9A55C5F3B}" srcOrd="1" destOrd="0" presId="urn:microsoft.com/office/officeart/2005/8/layout/hierarchy1"/>
    <dgm:cxn modelId="{CA05A2EB-F0F6-47CE-8A99-51359A2B844A}" type="presParOf" srcId="{B8DC3774-9E85-4E45-9592-71B9A55C5F3B}" destId="{B3537743-28A6-4C49-AB53-A7A2ABC9DBC1}" srcOrd="0" destOrd="0" presId="urn:microsoft.com/office/officeart/2005/8/layout/hierarchy1"/>
    <dgm:cxn modelId="{C78B249E-71AA-431D-BE0D-E07787AC6AAE}" type="presParOf" srcId="{B3537743-28A6-4C49-AB53-A7A2ABC9DBC1}" destId="{0230AA87-80B7-48DA-9CBF-62613A0232FC}" srcOrd="0" destOrd="0" presId="urn:microsoft.com/office/officeart/2005/8/layout/hierarchy1"/>
    <dgm:cxn modelId="{9E52616F-B0FB-4508-BF2C-992B5E00C03B}" type="presParOf" srcId="{B3537743-28A6-4C49-AB53-A7A2ABC9DBC1}" destId="{DE14A7C2-BD9D-4534-9C03-B40F132F95E6}" srcOrd="1" destOrd="0" presId="urn:microsoft.com/office/officeart/2005/8/layout/hierarchy1"/>
    <dgm:cxn modelId="{6CA40341-EF2C-408F-9B9C-98B4D4B44805}" type="presParOf" srcId="{B8DC3774-9E85-4E45-9592-71B9A55C5F3B}" destId="{2E6C73B1-C8FB-4FAC-8DF8-380ECD137DC5}" srcOrd="1" destOrd="0" presId="urn:microsoft.com/office/officeart/2005/8/layout/hierarchy1"/>
    <dgm:cxn modelId="{374659CC-3B84-41B1-A1A5-E0C9653C6D71}" type="presParOf" srcId="{73E7E4F9-04E4-4722-B4E7-74F87355ED1F}" destId="{043CD5FD-111E-4BDA-889D-8D9794D0AE0E}" srcOrd="2" destOrd="0" presId="urn:microsoft.com/office/officeart/2005/8/layout/hierarchy1"/>
    <dgm:cxn modelId="{0E41B448-87C6-48A7-A2D2-6116259E45B3}" type="presParOf" srcId="{73E7E4F9-04E4-4722-B4E7-74F87355ED1F}" destId="{92A2D466-BCB1-4571-A8F6-AF922B59F3BF}" srcOrd="3" destOrd="0" presId="urn:microsoft.com/office/officeart/2005/8/layout/hierarchy1"/>
    <dgm:cxn modelId="{68BFE2FD-A027-4135-BF64-46F3AC906434}" type="presParOf" srcId="{92A2D466-BCB1-4571-A8F6-AF922B59F3BF}" destId="{FA7998D5-250C-4272-8C7E-6121E78A55AA}" srcOrd="0" destOrd="0" presId="urn:microsoft.com/office/officeart/2005/8/layout/hierarchy1"/>
    <dgm:cxn modelId="{9B00DCAD-E35F-4F99-AA8D-6A7F4E707A91}" type="presParOf" srcId="{FA7998D5-250C-4272-8C7E-6121E78A55AA}" destId="{B50263ED-1BE9-444E-B704-E03654F3E4A2}" srcOrd="0" destOrd="0" presId="urn:microsoft.com/office/officeart/2005/8/layout/hierarchy1"/>
    <dgm:cxn modelId="{745EDA5B-3617-4DB0-960F-B90DCAC29D7E}" type="presParOf" srcId="{FA7998D5-250C-4272-8C7E-6121E78A55AA}" destId="{AF85DAC1-7BBD-498A-81CD-A6716FEC114F}" srcOrd="1" destOrd="0" presId="urn:microsoft.com/office/officeart/2005/8/layout/hierarchy1"/>
    <dgm:cxn modelId="{A0C14388-7D77-40FC-B6F7-84176EC99826}" type="presParOf" srcId="{92A2D466-BCB1-4571-A8F6-AF922B59F3BF}" destId="{C896366C-B111-4A0C-8B2E-C00B7FDC1981}" srcOrd="1" destOrd="0" presId="urn:microsoft.com/office/officeart/2005/8/layout/hierarchy1"/>
    <dgm:cxn modelId="{4B76738E-EA5F-498A-BD38-0B1519E1CFE6}" type="presParOf" srcId="{73E7E4F9-04E4-4722-B4E7-74F87355ED1F}" destId="{A5D3B5E5-8AD2-437C-9F97-124D7B96DC48}" srcOrd="4" destOrd="0" presId="urn:microsoft.com/office/officeart/2005/8/layout/hierarchy1"/>
    <dgm:cxn modelId="{620FABD8-A6C4-4FD1-83BB-700BDBB7EF95}" type="presParOf" srcId="{73E7E4F9-04E4-4722-B4E7-74F87355ED1F}" destId="{AA57288B-4BD7-4A31-9833-8A1811449AFC}" srcOrd="5" destOrd="0" presId="urn:microsoft.com/office/officeart/2005/8/layout/hierarchy1"/>
    <dgm:cxn modelId="{370DF5B7-4868-4821-81F8-633C0EF11C50}" type="presParOf" srcId="{AA57288B-4BD7-4A31-9833-8A1811449AFC}" destId="{0A36155B-D16C-4EF9-A96E-4B2878EDCFA0}" srcOrd="0" destOrd="0" presId="urn:microsoft.com/office/officeart/2005/8/layout/hierarchy1"/>
    <dgm:cxn modelId="{BE345703-2490-4637-B3D8-2CFEDC736FBD}" type="presParOf" srcId="{0A36155B-D16C-4EF9-A96E-4B2878EDCFA0}" destId="{A4076DC2-4405-44AF-91D0-B21B8A64BA96}" srcOrd="0" destOrd="0" presId="urn:microsoft.com/office/officeart/2005/8/layout/hierarchy1"/>
    <dgm:cxn modelId="{142CA279-8522-41B5-B299-6C37D3DAF92D}" type="presParOf" srcId="{0A36155B-D16C-4EF9-A96E-4B2878EDCFA0}" destId="{225D807A-D7E6-4CC4-86E0-09736D116362}" srcOrd="1" destOrd="0" presId="urn:microsoft.com/office/officeart/2005/8/layout/hierarchy1"/>
    <dgm:cxn modelId="{03E93D7C-5D31-4F7F-A08B-9DAA1C3C5ED7}" type="presParOf" srcId="{AA57288B-4BD7-4A31-9833-8A1811449AFC}" destId="{FEF15B00-5CE7-4977-AA89-1EB83E5CCC30}" srcOrd="1" destOrd="0" presId="urn:microsoft.com/office/officeart/2005/8/layout/hierarchy1"/>
    <dgm:cxn modelId="{FBA807E4-71B1-44D7-B905-414D6AE6D044}" type="presParOf" srcId="{73E7E4F9-04E4-4722-B4E7-74F87355ED1F}" destId="{572D9850-8E7E-4ADB-8D9B-F1699096DEA9}" srcOrd="6" destOrd="0" presId="urn:microsoft.com/office/officeart/2005/8/layout/hierarchy1"/>
    <dgm:cxn modelId="{DFD24CA9-06F1-4EE1-99BC-B6D8A7162589}" type="presParOf" srcId="{73E7E4F9-04E4-4722-B4E7-74F87355ED1F}" destId="{3BBD3EF4-2637-44F7-9034-8C52B0B4A72C}" srcOrd="7" destOrd="0" presId="urn:microsoft.com/office/officeart/2005/8/layout/hierarchy1"/>
    <dgm:cxn modelId="{705A41B5-E504-4022-9943-F490597A4922}" type="presParOf" srcId="{3BBD3EF4-2637-44F7-9034-8C52B0B4A72C}" destId="{7A5422B2-D630-420F-9002-61B3D41B9296}" srcOrd="0" destOrd="0" presId="urn:microsoft.com/office/officeart/2005/8/layout/hierarchy1"/>
    <dgm:cxn modelId="{8C86CDC3-24E6-434E-B906-64D184E5302A}" type="presParOf" srcId="{7A5422B2-D630-420F-9002-61B3D41B9296}" destId="{FA2774B2-7D99-4E41-AA02-224653611A8A}" srcOrd="0" destOrd="0" presId="urn:microsoft.com/office/officeart/2005/8/layout/hierarchy1"/>
    <dgm:cxn modelId="{8CC8ED44-E991-4445-9145-E62D426D3530}" type="presParOf" srcId="{7A5422B2-D630-420F-9002-61B3D41B9296}" destId="{8FDFE6D6-FEB6-4863-8A42-02FD65828557}" srcOrd="1" destOrd="0" presId="urn:microsoft.com/office/officeart/2005/8/layout/hierarchy1"/>
    <dgm:cxn modelId="{743E16ED-6A1D-4803-BF0C-22F6729C1087}" type="presParOf" srcId="{3BBD3EF4-2637-44F7-9034-8C52B0B4A72C}" destId="{EA4FCF5A-C031-4D84-A1D6-28A38F859549}" srcOrd="1" destOrd="0" presId="urn:microsoft.com/office/officeart/2005/8/layout/hierarchy1"/>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DB8021-88F5-4F31-BAF4-A690BE5382C3}" type="doc">
      <dgm:prSet loTypeId="urn:microsoft.com/office/officeart/2005/8/layout/hierarchy1" loCatId="hierarchy" qsTypeId="urn:microsoft.com/office/officeart/2005/8/quickstyle/3d3" qsCatId="3D" csTypeId="urn:microsoft.com/office/officeart/2005/8/colors/accent1_2" csCatId="accent1" phldr="1"/>
      <dgm:spPr/>
      <dgm:t>
        <a:bodyPr/>
        <a:lstStyle/>
        <a:p>
          <a:endParaRPr lang="es-ES"/>
        </a:p>
      </dgm:t>
    </dgm:pt>
    <dgm:pt modelId="{3882DA60-E87A-449C-B550-8A160D640966}">
      <dgm:prSet phldrT="[Texto]" custT="1"/>
      <dgm:spPr/>
      <dgm:t>
        <a:bodyPr/>
        <a:lstStyle/>
        <a:p>
          <a:r>
            <a:rPr lang="es-ES" sz="2000" b="1" dirty="0" smtClean="0">
              <a:latin typeface="Times New Roman" panose="02020603050405020304" pitchFamily="18" charset="0"/>
              <a:cs typeface="Times New Roman" panose="02020603050405020304" pitchFamily="18" charset="0"/>
            </a:rPr>
            <a:t>PILARES</a:t>
          </a:r>
          <a:endParaRPr lang="es-ES" sz="2000" b="1" dirty="0">
            <a:latin typeface="Times New Roman" panose="02020603050405020304" pitchFamily="18" charset="0"/>
            <a:cs typeface="Times New Roman" panose="02020603050405020304" pitchFamily="18" charset="0"/>
          </a:endParaRPr>
        </a:p>
      </dgm:t>
    </dgm:pt>
    <dgm:pt modelId="{706A50C5-BABD-4F5C-A3FB-1BF8FF18F28F}" type="parTrans" cxnId="{0D4FAE77-FBDC-49A9-B42C-24E2D73214BA}">
      <dgm:prSet/>
      <dgm:spPr/>
      <dgm:t>
        <a:bodyPr/>
        <a:lstStyle/>
        <a:p>
          <a:endParaRPr lang="es-ES"/>
        </a:p>
      </dgm:t>
    </dgm:pt>
    <dgm:pt modelId="{B592A69C-5F51-4A55-B849-F50EB9483314}" type="sibTrans" cxnId="{0D4FAE77-FBDC-49A9-B42C-24E2D73214BA}">
      <dgm:prSet/>
      <dgm:spPr/>
      <dgm:t>
        <a:bodyPr/>
        <a:lstStyle/>
        <a:p>
          <a:endParaRPr lang="es-ES"/>
        </a:p>
      </dgm:t>
    </dgm:pt>
    <dgm:pt modelId="{21269C0E-39AE-4A9A-8764-555AA64C379E}">
      <dgm:prSet custT="1"/>
      <dgm:spPr/>
      <dgm:t>
        <a:bodyPr/>
        <a:lstStyle/>
        <a:p>
          <a:r>
            <a:rPr lang="es-PY" sz="2000" smtClean="0">
              <a:latin typeface="Times New Roman" panose="02020603050405020304" pitchFamily="18" charset="0"/>
              <a:cs typeface="Times New Roman" panose="02020603050405020304" pitchFamily="18" charset="0"/>
            </a:rPr>
            <a:t>Información</a:t>
          </a:r>
          <a:endParaRPr lang="es-ES" sz="2000">
            <a:latin typeface="Times New Roman" panose="02020603050405020304" pitchFamily="18" charset="0"/>
            <a:cs typeface="Times New Roman" panose="02020603050405020304" pitchFamily="18" charset="0"/>
          </a:endParaRPr>
        </a:p>
      </dgm:t>
    </dgm:pt>
    <dgm:pt modelId="{0208B8BF-44F2-4FB4-A045-6B437AA4DB70}" type="parTrans" cxnId="{CE81F7A4-C452-4F68-99C3-209990BA5B97}">
      <dgm:prSet/>
      <dgm:spPr/>
      <dgm:t>
        <a:bodyPr/>
        <a:lstStyle/>
        <a:p>
          <a:endParaRPr lang="es-ES"/>
        </a:p>
      </dgm:t>
    </dgm:pt>
    <dgm:pt modelId="{117D35A2-05A9-4553-AA28-68EF0E8E84B4}" type="sibTrans" cxnId="{CE81F7A4-C452-4F68-99C3-209990BA5B97}">
      <dgm:prSet/>
      <dgm:spPr/>
      <dgm:t>
        <a:bodyPr/>
        <a:lstStyle/>
        <a:p>
          <a:endParaRPr lang="es-ES"/>
        </a:p>
      </dgm:t>
    </dgm:pt>
    <dgm:pt modelId="{7976B687-885B-4459-AD18-8EA70271F053}">
      <dgm:prSet custT="1"/>
      <dgm:spPr/>
      <dgm:t>
        <a:bodyPr/>
        <a:lstStyle/>
        <a:p>
          <a:r>
            <a:rPr lang="es-PY" sz="2000" smtClean="0">
              <a:latin typeface="Times New Roman" panose="02020603050405020304" pitchFamily="18" charset="0"/>
              <a:cs typeface="Times New Roman" panose="02020603050405020304" pitchFamily="18" charset="0"/>
            </a:rPr>
            <a:t>Dialogo</a:t>
          </a:r>
          <a:endParaRPr lang="es-ES" sz="2000">
            <a:latin typeface="Times New Roman" panose="02020603050405020304" pitchFamily="18" charset="0"/>
            <a:cs typeface="Times New Roman" panose="02020603050405020304" pitchFamily="18" charset="0"/>
          </a:endParaRPr>
        </a:p>
      </dgm:t>
    </dgm:pt>
    <dgm:pt modelId="{E29A267E-8A46-4844-BC4A-928CC9A20747}" type="parTrans" cxnId="{986067CE-0B0B-4A0E-90EF-664F3DF20717}">
      <dgm:prSet/>
      <dgm:spPr/>
      <dgm:t>
        <a:bodyPr/>
        <a:lstStyle/>
        <a:p>
          <a:endParaRPr lang="es-ES"/>
        </a:p>
      </dgm:t>
    </dgm:pt>
    <dgm:pt modelId="{501A21D5-2130-4757-AF28-55ABC858C41E}" type="sibTrans" cxnId="{986067CE-0B0B-4A0E-90EF-664F3DF20717}">
      <dgm:prSet/>
      <dgm:spPr/>
      <dgm:t>
        <a:bodyPr/>
        <a:lstStyle/>
        <a:p>
          <a:endParaRPr lang="es-ES"/>
        </a:p>
      </dgm:t>
    </dgm:pt>
    <dgm:pt modelId="{9B08A063-6B3E-47D9-99D8-C8CB49B3603A}">
      <dgm:prSet custT="1"/>
      <dgm:spPr/>
      <dgm:t>
        <a:bodyPr/>
        <a:lstStyle/>
        <a:p>
          <a:r>
            <a:rPr lang="es-PY" sz="2000" smtClean="0">
              <a:latin typeface="Times New Roman" panose="02020603050405020304" pitchFamily="18" charset="0"/>
              <a:cs typeface="Times New Roman" panose="02020603050405020304" pitchFamily="18" charset="0"/>
            </a:rPr>
            <a:t>Sanción/incentivos</a:t>
          </a:r>
          <a:endParaRPr lang="es-ES" sz="2000">
            <a:latin typeface="Times New Roman" panose="02020603050405020304" pitchFamily="18" charset="0"/>
            <a:cs typeface="Times New Roman" panose="02020603050405020304" pitchFamily="18" charset="0"/>
          </a:endParaRPr>
        </a:p>
      </dgm:t>
    </dgm:pt>
    <dgm:pt modelId="{0B8DA15E-E804-4969-A2EB-671C23CA4A29}" type="parTrans" cxnId="{A7483A70-4EF3-443C-AACC-ED584E543C66}">
      <dgm:prSet/>
      <dgm:spPr/>
      <dgm:t>
        <a:bodyPr/>
        <a:lstStyle/>
        <a:p>
          <a:endParaRPr lang="es-ES"/>
        </a:p>
      </dgm:t>
    </dgm:pt>
    <dgm:pt modelId="{2070096B-0A02-4AAB-8F19-D4212D4A650A}" type="sibTrans" cxnId="{A7483A70-4EF3-443C-AACC-ED584E543C66}">
      <dgm:prSet/>
      <dgm:spPr/>
      <dgm:t>
        <a:bodyPr/>
        <a:lstStyle/>
        <a:p>
          <a:endParaRPr lang="es-ES"/>
        </a:p>
      </dgm:t>
    </dgm:pt>
    <dgm:pt modelId="{147152DA-3C6F-433B-B2CF-4D1349DE9949}" type="pres">
      <dgm:prSet presAssocID="{53DB8021-88F5-4F31-BAF4-A690BE5382C3}" presName="hierChild1" presStyleCnt="0">
        <dgm:presLayoutVars>
          <dgm:chPref val="1"/>
          <dgm:dir/>
          <dgm:animOne val="branch"/>
          <dgm:animLvl val="lvl"/>
          <dgm:resizeHandles/>
        </dgm:presLayoutVars>
      </dgm:prSet>
      <dgm:spPr/>
      <dgm:t>
        <a:bodyPr/>
        <a:lstStyle/>
        <a:p>
          <a:endParaRPr lang="es-ES"/>
        </a:p>
      </dgm:t>
    </dgm:pt>
    <dgm:pt modelId="{E21E8E83-4E1E-4459-A6CD-FB70E8EED7BF}" type="pres">
      <dgm:prSet presAssocID="{3882DA60-E87A-449C-B550-8A160D640966}" presName="hierRoot1" presStyleCnt="0"/>
      <dgm:spPr/>
    </dgm:pt>
    <dgm:pt modelId="{51E803A8-4045-44A0-8566-E58FE79E2550}" type="pres">
      <dgm:prSet presAssocID="{3882DA60-E87A-449C-B550-8A160D640966}" presName="composite" presStyleCnt="0"/>
      <dgm:spPr/>
    </dgm:pt>
    <dgm:pt modelId="{2575E0BC-6A3E-4256-A48E-8C5B99487156}" type="pres">
      <dgm:prSet presAssocID="{3882DA60-E87A-449C-B550-8A160D640966}" presName="background" presStyleLbl="node0" presStyleIdx="0" presStyleCnt="1"/>
      <dgm:spPr/>
    </dgm:pt>
    <dgm:pt modelId="{AB2E5F3E-E956-4584-B4A2-2E37643483E1}" type="pres">
      <dgm:prSet presAssocID="{3882DA60-E87A-449C-B550-8A160D640966}" presName="text" presStyleLbl="fgAcc0" presStyleIdx="0" presStyleCnt="1">
        <dgm:presLayoutVars>
          <dgm:chPref val="3"/>
        </dgm:presLayoutVars>
      </dgm:prSet>
      <dgm:spPr/>
      <dgm:t>
        <a:bodyPr/>
        <a:lstStyle/>
        <a:p>
          <a:endParaRPr lang="es-ES"/>
        </a:p>
      </dgm:t>
    </dgm:pt>
    <dgm:pt modelId="{00E495FB-C449-44D6-8604-D682068F12CD}" type="pres">
      <dgm:prSet presAssocID="{3882DA60-E87A-449C-B550-8A160D640966}" presName="hierChild2" presStyleCnt="0"/>
      <dgm:spPr/>
    </dgm:pt>
    <dgm:pt modelId="{E8B389B5-4B62-4BCF-84CC-6E1E87F30C2D}" type="pres">
      <dgm:prSet presAssocID="{0208B8BF-44F2-4FB4-A045-6B437AA4DB70}" presName="Name10" presStyleLbl="parChTrans1D2" presStyleIdx="0" presStyleCnt="3"/>
      <dgm:spPr/>
      <dgm:t>
        <a:bodyPr/>
        <a:lstStyle/>
        <a:p>
          <a:endParaRPr lang="es-ES"/>
        </a:p>
      </dgm:t>
    </dgm:pt>
    <dgm:pt modelId="{26331DC3-57E1-4D14-93CA-DC287430F7F3}" type="pres">
      <dgm:prSet presAssocID="{21269C0E-39AE-4A9A-8764-555AA64C379E}" presName="hierRoot2" presStyleCnt="0"/>
      <dgm:spPr/>
    </dgm:pt>
    <dgm:pt modelId="{AE706CB7-F9E8-426A-87BA-8F989A162161}" type="pres">
      <dgm:prSet presAssocID="{21269C0E-39AE-4A9A-8764-555AA64C379E}" presName="composite2" presStyleCnt="0"/>
      <dgm:spPr/>
    </dgm:pt>
    <dgm:pt modelId="{FF6507EE-D12A-4658-A386-141F9AB3703F}" type="pres">
      <dgm:prSet presAssocID="{21269C0E-39AE-4A9A-8764-555AA64C379E}" presName="background2" presStyleLbl="node2" presStyleIdx="0" presStyleCnt="3"/>
      <dgm:spPr/>
    </dgm:pt>
    <dgm:pt modelId="{716C32AE-67BF-4455-B42A-FFFD0F1D1CC6}" type="pres">
      <dgm:prSet presAssocID="{21269C0E-39AE-4A9A-8764-555AA64C379E}" presName="text2" presStyleLbl="fgAcc2" presStyleIdx="0" presStyleCnt="3">
        <dgm:presLayoutVars>
          <dgm:chPref val="3"/>
        </dgm:presLayoutVars>
      </dgm:prSet>
      <dgm:spPr/>
      <dgm:t>
        <a:bodyPr/>
        <a:lstStyle/>
        <a:p>
          <a:endParaRPr lang="es-ES"/>
        </a:p>
      </dgm:t>
    </dgm:pt>
    <dgm:pt modelId="{B58E7165-99CC-4CD8-995A-5D5F1860345B}" type="pres">
      <dgm:prSet presAssocID="{21269C0E-39AE-4A9A-8764-555AA64C379E}" presName="hierChild3" presStyleCnt="0"/>
      <dgm:spPr/>
    </dgm:pt>
    <dgm:pt modelId="{571B2CD5-C488-4EC1-93A8-8334CC4211B5}" type="pres">
      <dgm:prSet presAssocID="{E29A267E-8A46-4844-BC4A-928CC9A20747}" presName="Name10" presStyleLbl="parChTrans1D2" presStyleIdx="1" presStyleCnt="3"/>
      <dgm:spPr/>
      <dgm:t>
        <a:bodyPr/>
        <a:lstStyle/>
        <a:p>
          <a:endParaRPr lang="es-ES"/>
        </a:p>
      </dgm:t>
    </dgm:pt>
    <dgm:pt modelId="{348A24A0-DEDB-481D-9A73-B0C8D26F74BA}" type="pres">
      <dgm:prSet presAssocID="{7976B687-885B-4459-AD18-8EA70271F053}" presName="hierRoot2" presStyleCnt="0"/>
      <dgm:spPr/>
    </dgm:pt>
    <dgm:pt modelId="{5EC29909-C0AF-48D4-AB26-C284126D5FCB}" type="pres">
      <dgm:prSet presAssocID="{7976B687-885B-4459-AD18-8EA70271F053}" presName="composite2" presStyleCnt="0"/>
      <dgm:spPr/>
    </dgm:pt>
    <dgm:pt modelId="{F5C3328C-4BB0-49B1-A13D-73056147A3C3}" type="pres">
      <dgm:prSet presAssocID="{7976B687-885B-4459-AD18-8EA70271F053}" presName="background2" presStyleLbl="node2" presStyleIdx="1" presStyleCnt="3"/>
      <dgm:spPr/>
    </dgm:pt>
    <dgm:pt modelId="{75F4DAF4-8879-40BE-B49A-EA8AC6287995}" type="pres">
      <dgm:prSet presAssocID="{7976B687-885B-4459-AD18-8EA70271F053}" presName="text2" presStyleLbl="fgAcc2" presStyleIdx="1" presStyleCnt="3">
        <dgm:presLayoutVars>
          <dgm:chPref val="3"/>
        </dgm:presLayoutVars>
      </dgm:prSet>
      <dgm:spPr/>
      <dgm:t>
        <a:bodyPr/>
        <a:lstStyle/>
        <a:p>
          <a:endParaRPr lang="es-ES"/>
        </a:p>
      </dgm:t>
    </dgm:pt>
    <dgm:pt modelId="{48F7095B-B19E-4A34-89FB-FF0D8E484100}" type="pres">
      <dgm:prSet presAssocID="{7976B687-885B-4459-AD18-8EA70271F053}" presName="hierChild3" presStyleCnt="0"/>
      <dgm:spPr/>
    </dgm:pt>
    <dgm:pt modelId="{260A9BD7-4029-4ABA-85AA-C82900144190}" type="pres">
      <dgm:prSet presAssocID="{0B8DA15E-E804-4969-A2EB-671C23CA4A29}" presName="Name10" presStyleLbl="parChTrans1D2" presStyleIdx="2" presStyleCnt="3"/>
      <dgm:spPr/>
      <dgm:t>
        <a:bodyPr/>
        <a:lstStyle/>
        <a:p>
          <a:endParaRPr lang="es-ES"/>
        </a:p>
      </dgm:t>
    </dgm:pt>
    <dgm:pt modelId="{704BE4A5-6C04-475C-B35D-9A2BB4A0125D}" type="pres">
      <dgm:prSet presAssocID="{9B08A063-6B3E-47D9-99D8-C8CB49B3603A}" presName="hierRoot2" presStyleCnt="0"/>
      <dgm:spPr/>
    </dgm:pt>
    <dgm:pt modelId="{8A8A96F7-7292-4686-BD1E-33D1D30CDBB5}" type="pres">
      <dgm:prSet presAssocID="{9B08A063-6B3E-47D9-99D8-C8CB49B3603A}" presName="composite2" presStyleCnt="0"/>
      <dgm:spPr/>
    </dgm:pt>
    <dgm:pt modelId="{EC5021C8-89D7-47D6-A4FD-501A01631C31}" type="pres">
      <dgm:prSet presAssocID="{9B08A063-6B3E-47D9-99D8-C8CB49B3603A}" presName="background2" presStyleLbl="node2" presStyleIdx="2" presStyleCnt="3"/>
      <dgm:spPr/>
    </dgm:pt>
    <dgm:pt modelId="{99CC231A-172E-4E20-A987-035DE9348FFA}" type="pres">
      <dgm:prSet presAssocID="{9B08A063-6B3E-47D9-99D8-C8CB49B3603A}" presName="text2" presStyleLbl="fgAcc2" presStyleIdx="2" presStyleCnt="3">
        <dgm:presLayoutVars>
          <dgm:chPref val="3"/>
        </dgm:presLayoutVars>
      </dgm:prSet>
      <dgm:spPr/>
      <dgm:t>
        <a:bodyPr/>
        <a:lstStyle/>
        <a:p>
          <a:endParaRPr lang="es-ES"/>
        </a:p>
      </dgm:t>
    </dgm:pt>
    <dgm:pt modelId="{31DA40D2-8123-4BDE-871E-6981E56BA54D}" type="pres">
      <dgm:prSet presAssocID="{9B08A063-6B3E-47D9-99D8-C8CB49B3603A}" presName="hierChild3" presStyleCnt="0"/>
      <dgm:spPr/>
    </dgm:pt>
  </dgm:ptLst>
  <dgm:cxnLst>
    <dgm:cxn modelId="{DD132AFD-EF4F-42E9-9388-0F3BAD1D4FB0}" type="presOf" srcId="{7976B687-885B-4459-AD18-8EA70271F053}" destId="{75F4DAF4-8879-40BE-B49A-EA8AC6287995}" srcOrd="0" destOrd="0" presId="urn:microsoft.com/office/officeart/2005/8/layout/hierarchy1"/>
    <dgm:cxn modelId="{DE348626-8F7A-47C6-BF1E-11429A125253}" type="presOf" srcId="{E29A267E-8A46-4844-BC4A-928CC9A20747}" destId="{571B2CD5-C488-4EC1-93A8-8334CC4211B5}" srcOrd="0" destOrd="0" presId="urn:microsoft.com/office/officeart/2005/8/layout/hierarchy1"/>
    <dgm:cxn modelId="{0D4FAE77-FBDC-49A9-B42C-24E2D73214BA}" srcId="{53DB8021-88F5-4F31-BAF4-A690BE5382C3}" destId="{3882DA60-E87A-449C-B550-8A160D640966}" srcOrd="0" destOrd="0" parTransId="{706A50C5-BABD-4F5C-A3FB-1BF8FF18F28F}" sibTransId="{B592A69C-5F51-4A55-B849-F50EB9483314}"/>
    <dgm:cxn modelId="{CE81F7A4-C452-4F68-99C3-209990BA5B97}" srcId="{3882DA60-E87A-449C-B550-8A160D640966}" destId="{21269C0E-39AE-4A9A-8764-555AA64C379E}" srcOrd="0" destOrd="0" parTransId="{0208B8BF-44F2-4FB4-A045-6B437AA4DB70}" sibTransId="{117D35A2-05A9-4553-AA28-68EF0E8E84B4}"/>
    <dgm:cxn modelId="{27D6E27C-DCB4-4D74-BAEA-48864A3954C9}" type="presOf" srcId="{0208B8BF-44F2-4FB4-A045-6B437AA4DB70}" destId="{E8B389B5-4B62-4BCF-84CC-6E1E87F30C2D}" srcOrd="0" destOrd="0" presId="urn:microsoft.com/office/officeart/2005/8/layout/hierarchy1"/>
    <dgm:cxn modelId="{E7F3DEB6-92A2-419E-ACCE-C8427E49F8F5}" type="presOf" srcId="{9B08A063-6B3E-47D9-99D8-C8CB49B3603A}" destId="{99CC231A-172E-4E20-A987-035DE9348FFA}" srcOrd="0" destOrd="0" presId="urn:microsoft.com/office/officeart/2005/8/layout/hierarchy1"/>
    <dgm:cxn modelId="{06AC8E03-DEC6-47FA-AED0-AF856A0D4742}" type="presOf" srcId="{21269C0E-39AE-4A9A-8764-555AA64C379E}" destId="{716C32AE-67BF-4455-B42A-FFFD0F1D1CC6}" srcOrd="0" destOrd="0" presId="urn:microsoft.com/office/officeart/2005/8/layout/hierarchy1"/>
    <dgm:cxn modelId="{8F83E81B-8CF5-4F3A-B34F-157A154B9B49}" type="presOf" srcId="{0B8DA15E-E804-4969-A2EB-671C23CA4A29}" destId="{260A9BD7-4029-4ABA-85AA-C82900144190}" srcOrd="0" destOrd="0" presId="urn:microsoft.com/office/officeart/2005/8/layout/hierarchy1"/>
    <dgm:cxn modelId="{986067CE-0B0B-4A0E-90EF-664F3DF20717}" srcId="{3882DA60-E87A-449C-B550-8A160D640966}" destId="{7976B687-885B-4459-AD18-8EA70271F053}" srcOrd="1" destOrd="0" parTransId="{E29A267E-8A46-4844-BC4A-928CC9A20747}" sibTransId="{501A21D5-2130-4757-AF28-55ABC858C41E}"/>
    <dgm:cxn modelId="{A7483A70-4EF3-443C-AACC-ED584E543C66}" srcId="{3882DA60-E87A-449C-B550-8A160D640966}" destId="{9B08A063-6B3E-47D9-99D8-C8CB49B3603A}" srcOrd="2" destOrd="0" parTransId="{0B8DA15E-E804-4969-A2EB-671C23CA4A29}" sibTransId="{2070096B-0A02-4AAB-8F19-D4212D4A650A}"/>
    <dgm:cxn modelId="{94E027FC-5EF0-417B-B637-EA17731F4E8F}" type="presOf" srcId="{53DB8021-88F5-4F31-BAF4-A690BE5382C3}" destId="{147152DA-3C6F-433B-B2CF-4D1349DE9949}" srcOrd="0" destOrd="0" presId="urn:microsoft.com/office/officeart/2005/8/layout/hierarchy1"/>
    <dgm:cxn modelId="{538CE3BA-DF0C-436D-A390-5CD7CAC07278}" type="presOf" srcId="{3882DA60-E87A-449C-B550-8A160D640966}" destId="{AB2E5F3E-E956-4584-B4A2-2E37643483E1}" srcOrd="0" destOrd="0" presId="urn:microsoft.com/office/officeart/2005/8/layout/hierarchy1"/>
    <dgm:cxn modelId="{E66CB759-C788-43FC-B58B-44A60D6539E4}" type="presParOf" srcId="{147152DA-3C6F-433B-B2CF-4D1349DE9949}" destId="{E21E8E83-4E1E-4459-A6CD-FB70E8EED7BF}" srcOrd="0" destOrd="0" presId="urn:microsoft.com/office/officeart/2005/8/layout/hierarchy1"/>
    <dgm:cxn modelId="{156D8F63-FB53-4F0F-97CA-5FE9E14DBC58}" type="presParOf" srcId="{E21E8E83-4E1E-4459-A6CD-FB70E8EED7BF}" destId="{51E803A8-4045-44A0-8566-E58FE79E2550}" srcOrd="0" destOrd="0" presId="urn:microsoft.com/office/officeart/2005/8/layout/hierarchy1"/>
    <dgm:cxn modelId="{9917E7C0-8CFD-4484-80EC-ACA62698FE73}" type="presParOf" srcId="{51E803A8-4045-44A0-8566-E58FE79E2550}" destId="{2575E0BC-6A3E-4256-A48E-8C5B99487156}" srcOrd="0" destOrd="0" presId="urn:microsoft.com/office/officeart/2005/8/layout/hierarchy1"/>
    <dgm:cxn modelId="{344FF69E-1429-44FE-98FA-B38C96E41BC6}" type="presParOf" srcId="{51E803A8-4045-44A0-8566-E58FE79E2550}" destId="{AB2E5F3E-E956-4584-B4A2-2E37643483E1}" srcOrd="1" destOrd="0" presId="urn:microsoft.com/office/officeart/2005/8/layout/hierarchy1"/>
    <dgm:cxn modelId="{B9C3C44F-7F88-4A6C-9FE9-FF96916EE707}" type="presParOf" srcId="{E21E8E83-4E1E-4459-A6CD-FB70E8EED7BF}" destId="{00E495FB-C449-44D6-8604-D682068F12CD}" srcOrd="1" destOrd="0" presId="urn:microsoft.com/office/officeart/2005/8/layout/hierarchy1"/>
    <dgm:cxn modelId="{C8A812BC-9686-49BF-9E37-7DB28E996223}" type="presParOf" srcId="{00E495FB-C449-44D6-8604-D682068F12CD}" destId="{E8B389B5-4B62-4BCF-84CC-6E1E87F30C2D}" srcOrd="0" destOrd="0" presId="urn:microsoft.com/office/officeart/2005/8/layout/hierarchy1"/>
    <dgm:cxn modelId="{1D18B3F4-0F06-4BAC-A8EF-EC7D58905A59}" type="presParOf" srcId="{00E495FB-C449-44D6-8604-D682068F12CD}" destId="{26331DC3-57E1-4D14-93CA-DC287430F7F3}" srcOrd="1" destOrd="0" presId="urn:microsoft.com/office/officeart/2005/8/layout/hierarchy1"/>
    <dgm:cxn modelId="{532BEED5-E6F1-4578-AF7A-12CE80A8390B}" type="presParOf" srcId="{26331DC3-57E1-4D14-93CA-DC287430F7F3}" destId="{AE706CB7-F9E8-426A-87BA-8F989A162161}" srcOrd="0" destOrd="0" presId="urn:microsoft.com/office/officeart/2005/8/layout/hierarchy1"/>
    <dgm:cxn modelId="{1EA60471-EB91-4D1A-8617-7927D0A23E1D}" type="presParOf" srcId="{AE706CB7-F9E8-426A-87BA-8F989A162161}" destId="{FF6507EE-D12A-4658-A386-141F9AB3703F}" srcOrd="0" destOrd="0" presId="urn:microsoft.com/office/officeart/2005/8/layout/hierarchy1"/>
    <dgm:cxn modelId="{D28D4E0F-B2BA-48BD-9D22-65544D9474C3}" type="presParOf" srcId="{AE706CB7-F9E8-426A-87BA-8F989A162161}" destId="{716C32AE-67BF-4455-B42A-FFFD0F1D1CC6}" srcOrd="1" destOrd="0" presId="urn:microsoft.com/office/officeart/2005/8/layout/hierarchy1"/>
    <dgm:cxn modelId="{07EEAE31-380B-410D-8393-A8EF480F34F5}" type="presParOf" srcId="{26331DC3-57E1-4D14-93CA-DC287430F7F3}" destId="{B58E7165-99CC-4CD8-995A-5D5F1860345B}" srcOrd="1" destOrd="0" presId="urn:microsoft.com/office/officeart/2005/8/layout/hierarchy1"/>
    <dgm:cxn modelId="{5F752FC0-C6EA-4697-9EE0-FE61BE7B56CC}" type="presParOf" srcId="{00E495FB-C449-44D6-8604-D682068F12CD}" destId="{571B2CD5-C488-4EC1-93A8-8334CC4211B5}" srcOrd="2" destOrd="0" presId="urn:microsoft.com/office/officeart/2005/8/layout/hierarchy1"/>
    <dgm:cxn modelId="{E9D5E084-3EF8-49CC-B14A-1804DC959078}" type="presParOf" srcId="{00E495FB-C449-44D6-8604-D682068F12CD}" destId="{348A24A0-DEDB-481D-9A73-B0C8D26F74BA}" srcOrd="3" destOrd="0" presId="urn:microsoft.com/office/officeart/2005/8/layout/hierarchy1"/>
    <dgm:cxn modelId="{002DE204-89A5-42C8-BB4F-C6A04E3D6DE0}" type="presParOf" srcId="{348A24A0-DEDB-481D-9A73-B0C8D26F74BA}" destId="{5EC29909-C0AF-48D4-AB26-C284126D5FCB}" srcOrd="0" destOrd="0" presId="urn:microsoft.com/office/officeart/2005/8/layout/hierarchy1"/>
    <dgm:cxn modelId="{C182D8B3-0CB1-4A1C-96BC-32B43BF0F0DF}" type="presParOf" srcId="{5EC29909-C0AF-48D4-AB26-C284126D5FCB}" destId="{F5C3328C-4BB0-49B1-A13D-73056147A3C3}" srcOrd="0" destOrd="0" presId="urn:microsoft.com/office/officeart/2005/8/layout/hierarchy1"/>
    <dgm:cxn modelId="{80F6F7DE-B3ED-4505-8867-0BE69A68A03E}" type="presParOf" srcId="{5EC29909-C0AF-48D4-AB26-C284126D5FCB}" destId="{75F4DAF4-8879-40BE-B49A-EA8AC6287995}" srcOrd="1" destOrd="0" presId="urn:microsoft.com/office/officeart/2005/8/layout/hierarchy1"/>
    <dgm:cxn modelId="{7300ABD0-7748-4085-8F03-A09594AC3052}" type="presParOf" srcId="{348A24A0-DEDB-481D-9A73-B0C8D26F74BA}" destId="{48F7095B-B19E-4A34-89FB-FF0D8E484100}" srcOrd="1" destOrd="0" presId="urn:microsoft.com/office/officeart/2005/8/layout/hierarchy1"/>
    <dgm:cxn modelId="{166CAB82-8ECD-466F-AA50-932FC9582FD5}" type="presParOf" srcId="{00E495FB-C449-44D6-8604-D682068F12CD}" destId="{260A9BD7-4029-4ABA-85AA-C82900144190}" srcOrd="4" destOrd="0" presId="urn:microsoft.com/office/officeart/2005/8/layout/hierarchy1"/>
    <dgm:cxn modelId="{09D670B4-B4B4-48E7-9B7D-7D1B65833062}" type="presParOf" srcId="{00E495FB-C449-44D6-8604-D682068F12CD}" destId="{704BE4A5-6C04-475C-B35D-9A2BB4A0125D}" srcOrd="5" destOrd="0" presId="urn:microsoft.com/office/officeart/2005/8/layout/hierarchy1"/>
    <dgm:cxn modelId="{371262BA-09D6-4255-86E7-00F540924EED}" type="presParOf" srcId="{704BE4A5-6C04-475C-B35D-9A2BB4A0125D}" destId="{8A8A96F7-7292-4686-BD1E-33D1D30CDBB5}" srcOrd="0" destOrd="0" presId="urn:microsoft.com/office/officeart/2005/8/layout/hierarchy1"/>
    <dgm:cxn modelId="{1FBE14D0-20EE-4660-8E47-C2D01D639644}" type="presParOf" srcId="{8A8A96F7-7292-4686-BD1E-33D1D30CDBB5}" destId="{EC5021C8-89D7-47D6-A4FD-501A01631C31}" srcOrd="0" destOrd="0" presId="urn:microsoft.com/office/officeart/2005/8/layout/hierarchy1"/>
    <dgm:cxn modelId="{6FDF3E04-D57E-4AB8-8169-E3EC0A5C9926}" type="presParOf" srcId="{8A8A96F7-7292-4686-BD1E-33D1D30CDBB5}" destId="{99CC231A-172E-4E20-A987-035DE9348FFA}" srcOrd="1" destOrd="0" presId="urn:microsoft.com/office/officeart/2005/8/layout/hierarchy1"/>
    <dgm:cxn modelId="{02D04D70-FEA4-461D-8B24-4612F17B751B}" type="presParOf" srcId="{704BE4A5-6C04-475C-B35D-9A2BB4A0125D}" destId="{31DA40D2-8123-4BDE-871E-6981E56BA54D}"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0680E5-CD12-4252-B9DF-77A6A4D70154}" type="doc">
      <dgm:prSet loTypeId="urn:microsoft.com/office/officeart/2008/layout/HorizontalMultiLevelHierarchy" loCatId="hierarchy" qsTypeId="urn:microsoft.com/office/officeart/2005/8/quickstyle/3d4" qsCatId="3D" csTypeId="urn:microsoft.com/office/officeart/2005/8/colors/accent1_2" csCatId="accent1" phldr="1"/>
      <dgm:spPr/>
      <dgm:t>
        <a:bodyPr/>
        <a:lstStyle/>
        <a:p>
          <a:endParaRPr lang="es-ES"/>
        </a:p>
      </dgm:t>
    </dgm:pt>
    <dgm:pt modelId="{BB174080-640B-4902-8F65-3F0E471DC97F}">
      <dgm:prSet phldrT="[Texto]" custT="1"/>
      <dgm:spPr/>
      <dgm:t>
        <a:bodyPr/>
        <a:lstStyle/>
        <a:p>
          <a:r>
            <a:rPr lang="es-PY" sz="3600" b="1" smtClean="0">
              <a:solidFill>
                <a:schemeClr val="tx1"/>
              </a:solidFill>
              <a:latin typeface="Times New Roman" panose="02020603050405020304" pitchFamily="18" charset="0"/>
              <a:cs typeface="Times New Roman" panose="02020603050405020304" pitchFamily="18" charset="0"/>
            </a:rPr>
            <a:t>MARCO JURÍDICO</a:t>
          </a:r>
          <a:endParaRPr lang="es-ES" sz="3600" dirty="0">
            <a:solidFill>
              <a:schemeClr val="tx1"/>
            </a:solidFill>
            <a:latin typeface="Times New Roman" panose="02020603050405020304" pitchFamily="18" charset="0"/>
            <a:cs typeface="Times New Roman" panose="02020603050405020304" pitchFamily="18" charset="0"/>
          </a:endParaRPr>
        </a:p>
      </dgm:t>
    </dgm:pt>
    <dgm:pt modelId="{22EA4E8A-8E77-47CB-AB38-73024403D7D1}" type="parTrans" cxnId="{3F96C9D9-E78C-452E-BAEB-3FFF8A025915}">
      <dgm:prSet/>
      <dgm:spPr/>
      <dgm:t>
        <a:bodyPr/>
        <a:lstStyle/>
        <a:p>
          <a:endParaRPr lang="es-ES" sz="2000">
            <a:solidFill>
              <a:schemeClr val="tx1"/>
            </a:solidFill>
          </a:endParaRPr>
        </a:p>
      </dgm:t>
    </dgm:pt>
    <dgm:pt modelId="{9224714E-F0C8-4E7A-9CFE-9E8A7DE72373}" type="sibTrans" cxnId="{3F96C9D9-E78C-452E-BAEB-3FFF8A025915}">
      <dgm:prSet/>
      <dgm:spPr/>
      <dgm:t>
        <a:bodyPr/>
        <a:lstStyle/>
        <a:p>
          <a:endParaRPr lang="es-ES" sz="2000">
            <a:solidFill>
              <a:schemeClr val="tx1"/>
            </a:solidFill>
          </a:endParaRPr>
        </a:p>
      </dgm:t>
    </dgm:pt>
    <dgm:pt modelId="{53800667-7BF2-46C0-82C4-D6C073249F0A}">
      <dgm:prSet custT="1"/>
      <dgm:spPr/>
      <dgm:t>
        <a:bodyPr/>
        <a:lstStyle/>
        <a:p>
          <a:r>
            <a:rPr lang="es-PY" sz="1100" smtClean="0">
              <a:solidFill>
                <a:schemeClr val="tx1"/>
              </a:solidFill>
              <a:latin typeface="Times New Roman" panose="02020603050405020304" pitchFamily="18" charset="0"/>
              <a:cs typeface="Times New Roman" panose="02020603050405020304" pitchFamily="18" charset="0"/>
            </a:rPr>
            <a:t>Constitución Nacional</a:t>
          </a:r>
          <a:endParaRPr lang="es-ES" sz="1100" dirty="0">
            <a:solidFill>
              <a:schemeClr val="tx1"/>
            </a:solidFill>
            <a:latin typeface="Times New Roman" panose="02020603050405020304" pitchFamily="18" charset="0"/>
            <a:cs typeface="Times New Roman" panose="02020603050405020304" pitchFamily="18" charset="0"/>
          </a:endParaRPr>
        </a:p>
      </dgm:t>
    </dgm:pt>
    <dgm:pt modelId="{56BD3E00-753F-46CB-B3F5-C677CAB44687}" type="parTrans" cxnId="{27597925-0BA9-40E5-AB4E-E018B32A1433}">
      <dgm:prSet custT="1"/>
      <dgm:spPr/>
      <dgm:t>
        <a:bodyPr/>
        <a:lstStyle/>
        <a:p>
          <a:endParaRPr lang="es-ES" sz="1100">
            <a:solidFill>
              <a:schemeClr val="tx1"/>
            </a:solidFill>
            <a:latin typeface="Times New Roman" panose="02020603050405020304" pitchFamily="18" charset="0"/>
            <a:cs typeface="Times New Roman" panose="02020603050405020304" pitchFamily="18" charset="0"/>
          </a:endParaRPr>
        </a:p>
      </dgm:t>
    </dgm:pt>
    <dgm:pt modelId="{B9D324A4-3344-4929-8AB7-E51F8C8F9969}" type="sibTrans" cxnId="{27597925-0BA9-40E5-AB4E-E018B32A1433}">
      <dgm:prSet/>
      <dgm:spPr/>
      <dgm:t>
        <a:bodyPr/>
        <a:lstStyle/>
        <a:p>
          <a:endParaRPr lang="es-ES" sz="2000">
            <a:solidFill>
              <a:schemeClr val="tx1"/>
            </a:solidFill>
          </a:endParaRPr>
        </a:p>
      </dgm:t>
    </dgm:pt>
    <dgm:pt modelId="{93CD0F0B-6513-4363-AB1C-28B37D8B242E}">
      <dgm:prSet custT="1"/>
      <dgm:spPr/>
      <dgm:t>
        <a:bodyPr/>
        <a:lstStyle/>
        <a:p>
          <a:r>
            <a:rPr lang="es-PY" sz="1100" smtClean="0">
              <a:solidFill>
                <a:schemeClr val="tx1"/>
              </a:solidFill>
              <a:latin typeface="Times New Roman" panose="02020603050405020304" pitchFamily="18" charset="0"/>
              <a:cs typeface="Times New Roman" panose="02020603050405020304" pitchFamily="18" charset="0"/>
            </a:rPr>
            <a:t>Ley N° 977/1996 “QUE APRUEBA LA CONVENCIÓN INTERAMERICANA CONTRA LA CORRUPCIÓN”.</a:t>
          </a:r>
          <a:endParaRPr lang="es-ES" sz="1100">
            <a:solidFill>
              <a:schemeClr val="tx1"/>
            </a:solidFill>
            <a:latin typeface="Times New Roman" panose="02020603050405020304" pitchFamily="18" charset="0"/>
            <a:cs typeface="Times New Roman" panose="02020603050405020304" pitchFamily="18" charset="0"/>
          </a:endParaRPr>
        </a:p>
      </dgm:t>
    </dgm:pt>
    <dgm:pt modelId="{FDC52782-6EDD-4EE5-9625-AA89BCFE1F4A}" type="parTrans" cxnId="{DB6C9B5A-EC3C-4574-80BC-6D488F1EE589}">
      <dgm:prSet custT="1"/>
      <dgm:spPr/>
      <dgm:t>
        <a:bodyPr/>
        <a:lstStyle/>
        <a:p>
          <a:endParaRPr lang="es-ES" sz="1100">
            <a:solidFill>
              <a:schemeClr val="tx1"/>
            </a:solidFill>
            <a:latin typeface="Times New Roman" panose="02020603050405020304" pitchFamily="18" charset="0"/>
            <a:cs typeface="Times New Roman" panose="02020603050405020304" pitchFamily="18" charset="0"/>
          </a:endParaRPr>
        </a:p>
      </dgm:t>
    </dgm:pt>
    <dgm:pt modelId="{65F84C89-28BA-41A9-B9A5-40B2B0C3286A}" type="sibTrans" cxnId="{DB6C9B5A-EC3C-4574-80BC-6D488F1EE589}">
      <dgm:prSet/>
      <dgm:spPr/>
      <dgm:t>
        <a:bodyPr/>
        <a:lstStyle/>
        <a:p>
          <a:endParaRPr lang="es-ES" sz="2000">
            <a:solidFill>
              <a:schemeClr val="tx1"/>
            </a:solidFill>
          </a:endParaRPr>
        </a:p>
      </dgm:t>
    </dgm:pt>
    <dgm:pt modelId="{BD21F21A-1478-4FED-B27A-3A5A53DFF161}">
      <dgm:prSet custT="1"/>
      <dgm:spPr/>
      <dgm:t>
        <a:bodyPr/>
        <a:lstStyle/>
        <a:p>
          <a:r>
            <a:rPr lang="es-PY" sz="1100" dirty="0" smtClean="0">
              <a:solidFill>
                <a:schemeClr val="tx1"/>
              </a:solidFill>
              <a:latin typeface="Times New Roman" panose="02020603050405020304" pitchFamily="18" charset="0"/>
              <a:cs typeface="Times New Roman" panose="02020603050405020304" pitchFamily="18" charset="0"/>
            </a:rPr>
            <a:t>Ley N° 2535/2005 “QUE APRUEBA LA CONVENCIÓN DE LAS NACIONES UNIDAS CONTRA LA CORRUPCIÓN”.</a:t>
          </a:r>
          <a:endParaRPr lang="es-ES" sz="1100" dirty="0">
            <a:solidFill>
              <a:schemeClr val="tx1"/>
            </a:solidFill>
            <a:latin typeface="Times New Roman" panose="02020603050405020304" pitchFamily="18" charset="0"/>
            <a:cs typeface="Times New Roman" panose="02020603050405020304" pitchFamily="18" charset="0"/>
          </a:endParaRPr>
        </a:p>
      </dgm:t>
    </dgm:pt>
    <dgm:pt modelId="{5F5A8C48-2B60-4AA9-83E4-9B0DDC676B55}" type="parTrans" cxnId="{CD367710-1D1D-4743-BEEC-73016F41F980}">
      <dgm:prSet custT="1"/>
      <dgm:spPr/>
      <dgm:t>
        <a:bodyPr/>
        <a:lstStyle/>
        <a:p>
          <a:endParaRPr lang="es-ES" sz="1100">
            <a:solidFill>
              <a:schemeClr val="tx1"/>
            </a:solidFill>
            <a:latin typeface="Times New Roman" panose="02020603050405020304" pitchFamily="18" charset="0"/>
            <a:cs typeface="Times New Roman" panose="02020603050405020304" pitchFamily="18" charset="0"/>
          </a:endParaRPr>
        </a:p>
      </dgm:t>
    </dgm:pt>
    <dgm:pt modelId="{5377A39B-FE3D-4B3D-9FE9-555794AD38E2}" type="sibTrans" cxnId="{CD367710-1D1D-4743-BEEC-73016F41F980}">
      <dgm:prSet/>
      <dgm:spPr/>
      <dgm:t>
        <a:bodyPr/>
        <a:lstStyle/>
        <a:p>
          <a:endParaRPr lang="es-ES" sz="2000">
            <a:solidFill>
              <a:schemeClr val="tx1"/>
            </a:solidFill>
          </a:endParaRPr>
        </a:p>
      </dgm:t>
    </dgm:pt>
    <dgm:pt modelId="{AA965B9B-DDB0-4C67-A051-A9BC85743A0F}">
      <dgm:prSet custT="1"/>
      <dgm:spPr/>
      <dgm:t>
        <a:bodyPr/>
        <a:lstStyle/>
        <a:p>
          <a:r>
            <a:rPr lang="es-PY" sz="1100" smtClean="0">
              <a:solidFill>
                <a:schemeClr val="tx1"/>
              </a:solidFill>
              <a:latin typeface="Times New Roman" panose="02020603050405020304" pitchFamily="18" charset="0"/>
              <a:cs typeface="Times New Roman" panose="02020603050405020304" pitchFamily="18" charset="0"/>
            </a:rPr>
            <a:t>Ley N° 5282/2014 “DE LIBRE ACCESO CIUDADANO A LA INFORMACIÓN PÚBLICA Y TRANSPARENCIA GUBERNAMENTAL”.</a:t>
          </a:r>
          <a:endParaRPr lang="es-ES" sz="1100" dirty="0">
            <a:solidFill>
              <a:schemeClr val="tx1"/>
            </a:solidFill>
            <a:latin typeface="Times New Roman" panose="02020603050405020304" pitchFamily="18" charset="0"/>
            <a:cs typeface="Times New Roman" panose="02020603050405020304" pitchFamily="18" charset="0"/>
          </a:endParaRPr>
        </a:p>
      </dgm:t>
    </dgm:pt>
    <dgm:pt modelId="{AB0D1D4E-053D-4AFA-B14C-83F749FBB467}" type="parTrans" cxnId="{D3BD1F93-6C14-45A4-B6AE-CE5B8C99A020}">
      <dgm:prSet custT="1"/>
      <dgm:spPr/>
      <dgm:t>
        <a:bodyPr/>
        <a:lstStyle/>
        <a:p>
          <a:endParaRPr lang="es-ES" sz="1100">
            <a:solidFill>
              <a:schemeClr val="tx1"/>
            </a:solidFill>
            <a:latin typeface="Times New Roman" panose="02020603050405020304" pitchFamily="18" charset="0"/>
            <a:cs typeface="Times New Roman" panose="02020603050405020304" pitchFamily="18" charset="0"/>
          </a:endParaRPr>
        </a:p>
      </dgm:t>
    </dgm:pt>
    <dgm:pt modelId="{1E7B4ED3-289B-4E9C-BA8E-F12A918DBF44}" type="sibTrans" cxnId="{D3BD1F93-6C14-45A4-B6AE-CE5B8C99A020}">
      <dgm:prSet/>
      <dgm:spPr/>
      <dgm:t>
        <a:bodyPr/>
        <a:lstStyle/>
        <a:p>
          <a:endParaRPr lang="es-ES" sz="2000">
            <a:solidFill>
              <a:schemeClr val="tx1"/>
            </a:solidFill>
          </a:endParaRPr>
        </a:p>
      </dgm:t>
    </dgm:pt>
    <dgm:pt modelId="{765E917E-03B9-4594-AB63-91F1DA420696}">
      <dgm:prSet custT="1"/>
      <dgm:spPr/>
      <dgm:t>
        <a:bodyPr/>
        <a:lstStyle/>
        <a:p>
          <a:r>
            <a:rPr lang="es-PY" sz="1100" dirty="0" smtClean="0">
              <a:solidFill>
                <a:schemeClr val="tx1"/>
              </a:solidFill>
              <a:latin typeface="Times New Roman" panose="02020603050405020304" pitchFamily="18" charset="0"/>
              <a:cs typeface="Times New Roman" panose="02020603050405020304" pitchFamily="18" charset="0"/>
            </a:rPr>
            <a:t>Ley N° 5189/2014 “QUE ESTABLECE LA OBLIGATORIEDAD DE LA PROVISIÓN DE INFORMACIONES EN EL USO DE LOS RECURSOS PÚBLICOS SOBRE REMUNERACIONES Y OTRAS RETRIBUCIONES ASIGNADAS AL SERVIDOR PÚBLICO DE LA REPÚBLICA DEL PARAGUAY”</a:t>
          </a:r>
          <a:endParaRPr lang="es-ES" sz="1100" dirty="0">
            <a:solidFill>
              <a:schemeClr val="tx1"/>
            </a:solidFill>
            <a:latin typeface="Times New Roman" panose="02020603050405020304" pitchFamily="18" charset="0"/>
            <a:cs typeface="Times New Roman" panose="02020603050405020304" pitchFamily="18" charset="0"/>
          </a:endParaRPr>
        </a:p>
      </dgm:t>
    </dgm:pt>
    <dgm:pt modelId="{EBCD8B09-8404-4449-8462-58E9A6E7051B}" type="parTrans" cxnId="{BAD5E74A-4952-4207-B814-7B9D64241708}">
      <dgm:prSet custT="1"/>
      <dgm:spPr/>
      <dgm:t>
        <a:bodyPr/>
        <a:lstStyle/>
        <a:p>
          <a:endParaRPr lang="es-ES" sz="1100">
            <a:solidFill>
              <a:schemeClr val="tx1"/>
            </a:solidFill>
            <a:latin typeface="Times New Roman" panose="02020603050405020304" pitchFamily="18" charset="0"/>
            <a:cs typeface="Times New Roman" panose="02020603050405020304" pitchFamily="18" charset="0"/>
          </a:endParaRPr>
        </a:p>
      </dgm:t>
    </dgm:pt>
    <dgm:pt modelId="{B4E31A2B-84A2-47D9-A902-00DA5994F0FD}" type="sibTrans" cxnId="{BAD5E74A-4952-4207-B814-7B9D64241708}">
      <dgm:prSet/>
      <dgm:spPr/>
      <dgm:t>
        <a:bodyPr/>
        <a:lstStyle/>
        <a:p>
          <a:endParaRPr lang="es-ES" sz="2000">
            <a:solidFill>
              <a:schemeClr val="tx1"/>
            </a:solidFill>
          </a:endParaRPr>
        </a:p>
      </dgm:t>
    </dgm:pt>
    <dgm:pt modelId="{4D2C1193-85BC-422C-B35A-D830DCCAF03D}">
      <dgm:prSet custT="1"/>
      <dgm:spPr/>
      <dgm:t>
        <a:bodyPr/>
        <a:lstStyle/>
        <a:p>
          <a:r>
            <a:rPr lang="es-PY" sz="1100" smtClean="0">
              <a:solidFill>
                <a:schemeClr val="tx1"/>
              </a:solidFill>
              <a:latin typeface="Times New Roman" panose="02020603050405020304" pitchFamily="18" charset="0"/>
              <a:cs typeface="Times New Roman" panose="02020603050405020304" pitchFamily="18" charset="0"/>
            </a:rPr>
            <a:t>Ley N° 1626/2000 “DE LA FUNCIÓN PÚBLICA”</a:t>
          </a:r>
          <a:endParaRPr lang="es-ES" sz="1100">
            <a:solidFill>
              <a:schemeClr val="tx1"/>
            </a:solidFill>
            <a:latin typeface="Times New Roman" panose="02020603050405020304" pitchFamily="18" charset="0"/>
            <a:cs typeface="Times New Roman" panose="02020603050405020304" pitchFamily="18" charset="0"/>
          </a:endParaRPr>
        </a:p>
      </dgm:t>
    </dgm:pt>
    <dgm:pt modelId="{0B532253-B65F-42AA-BD72-3124EB0026CA}" type="parTrans" cxnId="{9F84C408-92E1-4232-9DA3-F2279554C83E}">
      <dgm:prSet custT="1"/>
      <dgm:spPr/>
      <dgm:t>
        <a:bodyPr/>
        <a:lstStyle/>
        <a:p>
          <a:endParaRPr lang="es-ES" sz="1100">
            <a:solidFill>
              <a:schemeClr val="tx1"/>
            </a:solidFill>
            <a:latin typeface="Times New Roman" panose="02020603050405020304" pitchFamily="18" charset="0"/>
            <a:cs typeface="Times New Roman" panose="02020603050405020304" pitchFamily="18" charset="0"/>
          </a:endParaRPr>
        </a:p>
      </dgm:t>
    </dgm:pt>
    <dgm:pt modelId="{030802D9-BCFD-459A-8F71-F196E1A2B856}" type="sibTrans" cxnId="{9F84C408-92E1-4232-9DA3-F2279554C83E}">
      <dgm:prSet/>
      <dgm:spPr/>
      <dgm:t>
        <a:bodyPr/>
        <a:lstStyle/>
        <a:p>
          <a:endParaRPr lang="es-ES" sz="2000">
            <a:solidFill>
              <a:schemeClr val="tx1"/>
            </a:solidFill>
          </a:endParaRPr>
        </a:p>
      </dgm:t>
    </dgm:pt>
    <dgm:pt modelId="{C3853D63-027A-4C4F-A127-F5F1D586EE75}">
      <dgm:prSet custT="1"/>
      <dgm:spPr/>
      <dgm:t>
        <a:bodyPr/>
        <a:lstStyle/>
        <a:p>
          <a:r>
            <a:rPr lang="es-PY" sz="1100" smtClean="0">
              <a:solidFill>
                <a:schemeClr val="tx1"/>
              </a:solidFill>
              <a:latin typeface="Times New Roman" panose="02020603050405020304" pitchFamily="18" charset="0"/>
              <a:cs typeface="Times New Roman" panose="02020603050405020304" pitchFamily="18" charset="0"/>
            </a:rPr>
            <a:t>Ley N° 1535/1999 “DE ADMINISTRACIÓN FINANCIERA DEL ESTADO”</a:t>
          </a:r>
          <a:endParaRPr lang="es-ES" sz="1100">
            <a:solidFill>
              <a:schemeClr val="tx1"/>
            </a:solidFill>
            <a:latin typeface="Times New Roman" panose="02020603050405020304" pitchFamily="18" charset="0"/>
            <a:cs typeface="Times New Roman" panose="02020603050405020304" pitchFamily="18" charset="0"/>
          </a:endParaRPr>
        </a:p>
      </dgm:t>
    </dgm:pt>
    <dgm:pt modelId="{72719F39-DE8F-4205-90F0-3AA84D9DE26A}" type="parTrans" cxnId="{781D2818-ACF8-4725-913E-37B0DD02A4EC}">
      <dgm:prSet custT="1"/>
      <dgm:spPr/>
      <dgm:t>
        <a:bodyPr/>
        <a:lstStyle/>
        <a:p>
          <a:endParaRPr lang="es-ES" sz="1100">
            <a:solidFill>
              <a:schemeClr val="tx1"/>
            </a:solidFill>
            <a:latin typeface="Times New Roman" panose="02020603050405020304" pitchFamily="18" charset="0"/>
            <a:cs typeface="Times New Roman" panose="02020603050405020304" pitchFamily="18" charset="0"/>
          </a:endParaRPr>
        </a:p>
      </dgm:t>
    </dgm:pt>
    <dgm:pt modelId="{E4004EFC-C1FA-4C27-9436-7261599FA67B}" type="sibTrans" cxnId="{781D2818-ACF8-4725-913E-37B0DD02A4EC}">
      <dgm:prSet/>
      <dgm:spPr/>
      <dgm:t>
        <a:bodyPr/>
        <a:lstStyle/>
        <a:p>
          <a:endParaRPr lang="es-ES" sz="2000">
            <a:solidFill>
              <a:schemeClr val="tx1"/>
            </a:solidFill>
          </a:endParaRPr>
        </a:p>
      </dgm:t>
    </dgm:pt>
    <dgm:pt modelId="{8C7CB960-8EC2-496E-B3B5-454B870FD78C}">
      <dgm:prSet custT="1"/>
      <dgm:spPr/>
      <dgm:t>
        <a:bodyPr/>
        <a:lstStyle/>
        <a:p>
          <a:r>
            <a:rPr lang="es-PY" sz="1100" smtClean="0">
              <a:solidFill>
                <a:schemeClr val="tx1"/>
              </a:solidFill>
              <a:latin typeface="Times New Roman" panose="02020603050405020304" pitchFamily="18" charset="0"/>
              <a:cs typeface="Times New Roman" panose="02020603050405020304" pitchFamily="18" charset="0"/>
            </a:rPr>
            <a:t>Decreto N° 10144/2012</a:t>
          </a:r>
          <a:endParaRPr lang="es-ES" sz="1100">
            <a:solidFill>
              <a:schemeClr val="tx1"/>
            </a:solidFill>
            <a:latin typeface="Times New Roman" panose="02020603050405020304" pitchFamily="18" charset="0"/>
            <a:cs typeface="Times New Roman" panose="02020603050405020304" pitchFamily="18" charset="0"/>
          </a:endParaRPr>
        </a:p>
      </dgm:t>
    </dgm:pt>
    <dgm:pt modelId="{C1D9F169-F4DC-4A68-AB68-CAB967DBF4CE}" type="parTrans" cxnId="{293125FF-F46F-4DCF-A22F-DB513DD97B6E}">
      <dgm:prSet custT="1"/>
      <dgm:spPr/>
      <dgm:t>
        <a:bodyPr/>
        <a:lstStyle/>
        <a:p>
          <a:endParaRPr lang="es-ES" sz="1100">
            <a:solidFill>
              <a:schemeClr val="tx1"/>
            </a:solidFill>
            <a:latin typeface="Times New Roman" panose="02020603050405020304" pitchFamily="18" charset="0"/>
            <a:cs typeface="Times New Roman" panose="02020603050405020304" pitchFamily="18" charset="0"/>
          </a:endParaRPr>
        </a:p>
      </dgm:t>
    </dgm:pt>
    <dgm:pt modelId="{55B3EF06-488F-46FC-B083-A5AB3ED6ADD9}" type="sibTrans" cxnId="{293125FF-F46F-4DCF-A22F-DB513DD97B6E}">
      <dgm:prSet/>
      <dgm:spPr/>
      <dgm:t>
        <a:bodyPr/>
        <a:lstStyle/>
        <a:p>
          <a:endParaRPr lang="es-ES" sz="2000">
            <a:solidFill>
              <a:schemeClr val="tx1"/>
            </a:solidFill>
          </a:endParaRPr>
        </a:p>
      </dgm:t>
    </dgm:pt>
    <dgm:pt modelId="{08ADBEE9-FA1C-441C-98EB-1F4B0A29042B}">
      <dgm:prSet custT="1"/>
      <dgm:spPr/>
      <dgm:t>
        <a:bodyPr/>
        <a:lstStyle/>
        <a:p>
          <a:r>
            <a:rPr lang="es-PY" sz="1100" smtClean="0">
              <a:solidFill>
                <a:schemeClr val="tx1"/>
              </a:solidFill>
              <a:latin typeface="Times New Roman" panose="02020603050405020304" pitchFamily="18" charset="0"/>
              <a:cs typeface="Times New Roman" panose="02020603050405020304" pitchFamily="18" charset="0"/>
            </a:rPr>
            <a:t>Decreto N° 1843/2019</a:t>
          </a:r>
          <a:endParaRPr lang="es-ES" sz="1100">
            <a:solidFill>
              <a:schemeClr val="tx1"/>
            </a:solidFill>
            <a:latin typeface="Times New Roman" panose="02020603050405020304" pitchFamily="18" charset="0"/>
            <a:cs typeface="Times New Roman" panose="02020603050405020304" pitchFamily="18" charset="0"/>
          </a:endParaRPr>
        </a:p>
      </dgm:t>
    </dgm:pt>
    <dgm:pt modelId="{9CBA0B5B-A3E1-42EF-B130-58188406E28C}" type="parTrans" cxnId="{4059ECA7-D499-4A79-B3EE-BFF6BEB8FF90}">
      <dgm:prSet custT="1"/>
      <dgm:spPr/>
      <dgm:t>
        <a:bodyPr/>
        <a:lstStyle/>
        <a:p>
          <a:endParaRPr lang="es-ES" sz="1100">
            <a:solidFill>
              <a:schemeClr val="tx1"/>
            </a:solidFill>
            <a:latin typeface="Times New Roman" panose="02020603050405020304" pitchFamily="18" charset="0"/>
            <a:cs typeface="Times New Roman" panose="02020603050405020304" pitchFamily="18" charset="0"/>
          </a:endParaRPr>
        </a:p>
      </dgm:t>
    </dgm:pt>
    <dgm:pt modelId="{DBFD39F6-74AE-44DC-8958-1812864CBFCD}" type="sibTrans" cxnId="{4059ECA7-D499-4A79-B3EE-BFF6BEB8FF90}">
      <dgm:prSet/>
      <dgm:spPr/>
      <dgm:t>
        <a:bodyPr/>
        <a:lstStyle/>
        <a:p>
          <a:endParaRPr lang="es-ES" sz="2000">
            <a:solidFill>
              <a:schemeClr val="tx1"/>
            </a:solidFill>
          </a:endParaRPr>
        </a:p>
      </dgm:t>
    </dgm:pt>
    <dgm:pt modelId="{DFD56115-3D9F-4833-AF42-77C56D59F8AF}">
      <dgm:prSet custT="1"/>
      <dgm:spPr/>
      <dgm:t>
        <a:bodyPr/>
        <a:lstStyle/>
        <a:p>
          <a:r>
            <a:rPr lang="es-PY" sz="1100" smtClean="0">
              <a:solidFill>
                <a:schemeClr val="tx1"/>
              </a:solidFill>
              <a:latin typeface="Times New Roman" panose="02020603050405020304" pitchFamily="18" charset="0"/>
              <a:cs typeface="Times New Roman" panose="02020603050405020304" pitchFamily="18" charset="0"/>
            </a:rPr>
            <a:t>RED INTERINSTITUCIONAL DE TRANSPARENCIA Y ANTICORRUPCIÓN DEL PODER EJECUTIVO</a:t>
          </a:r>
          <a:endParaRPr lang="es-ES" sz="1100">
            <a:solidFill>
              <a:schemeClr val="tx1"/>
            </a:solidFill>
            <a:latin typeface="Times New Roman" panose="02020603050405020304" pitchFamily="18" charset="0"/>
            <a:cs typeface="Times New Roman" panose="02020603050405020304" pitchFamily="18" charset="0"/>
          </a:endParaRPr>
        </a:p>
      </dgm:t>
    </dgm:pt>
    <dgm:pt modelId="{06E91B9B-3BAA-4A45-BAF3-ACAA662F5917}" type="parTrans" cxnId="{D9F93C3B-DB8B-4578-898F-CC9DD70C78F5}">
      <dgm:prSet custT="1"/>
      <dgm:spPr/>
      <dgm:t>
        <a:bodyPr/>
        <a:lstStyle/>
        <a:p>
          <a:endParaRPr lang="es-ES" sz="1100">
            <a:solidFill>
              <a:schemeClr val="tx1"/>
            </a:solidFill>
            <a:latin typeface="Times New Roman" panose="02020603050405020304" pitchFamily="18" charset="0"/>
            <a:cs typeface="Times New Roman" panose="02020603050405020304" pitchFamily="18" charset="0"/>
          </a:endParaRPr>
        </a:p>
      </dgm:t>
    </dgm:pt>
    <dgm:pt modelId="{CEF3F705-47F8-4F64-9CD1-61E6058364DC}" type="sibTrans" cxnId="{D9F93C3B-DB8B-4578-898F-CC9DD70C78F5}">
      <dgm:prSet/>
      <dgm:spPr/>
      <dgm:t>
        <a:bodyPr/>
        <a:lstStyle/>
        <a:p>
          <a:endParaRPr lang="es-ES" sz="2000">
            <a:solidFill>
              <a:schemeClr val="tx1"/>
            </a:solidFill>
          </a:endParaRPr>
        </a:p>
      </dgm:t>
    </dgm:pt>
    <dgm:pt modelId="{AC790958-FAD3-4F28-845A-D2EE04C3D658}">
      <dgm:prSet custT="1"/>
      <dgm:spPr/>
      <dgm:t>
        <a:bodyPr/>
        <a:lstStyle/>
        <a:p>
          <a:r>
            <a:rPr lang="es-PY" sz="1100" smtClean="0">
              <a:solidFill>
                <a:schemeClr val="tx1"/>
              </a:solidFill>
              <a:latin typeface="Times New Roman" panose="02020603050405020304" pitchFamily="18" charset="0"/>
              <a:cs typeface="Times New Roman" panose="02020603050405020304" pitchFamily="18" charset="0"/>
            </a:rPr>
            <a:t>Decreto N° 962/2008 “MODELO ESTANDAR DE CONTROL INTERNO PARA INSTITUCIONES PÚBLICAS DEL PARAGUAY”.</a:t>
          </a:r>
          <a:endParaRPr lang="es-ES" sz="1100">
            <a:solidFill>
              <a:schemeClr val="tx1"/>
            </a:solidFill>
            <a:latin typeface="Times New Roman" panose="02020603050405020304" pitchFamily="18" charset="0"/>
            <a:cs typeface="Times New Roman" panose="02020603050405020304" pitchFamily="18" charset="0"/>
          </a:endParaRPr>
        </a:p>
      </dgm:t>
    </dgm:pt>
    <dgm:pt modelId="{D9F44962-15E4-49E1-8C54-9DA7BDCA7FB8}" type="parTrans" cxnId="{8CBE4744-96AA-4A23-BC90-3D3DBF63C901}">
      <dgm:prSet custT="1"/>
      <dgm:spPr/>
      <dgm:t>
        <a:bodyPr/>
        <a:lstStyle/>
        <a:p>
          <a:endParaRPr lang="es-ES" sz="1100">
            <a:solidFill>
              <a:schemeClr val="tx1"/>
            </a:solidFill>
            <a:latin typeface="Times New Roman" panose="02020603050405020304" pitchFamily="18" charset="0"/>
            <a:cs typeface="Times New Roman" panose="02020603050405020304" pitchFamily="18" charset="0"/>
          </a:endParaRPr>
        </a:p>
      </dgm:t>
    </dgm:pt>
    <dgm:pt modelId="{09923C44-79AE-4641-AA89-A65D3E951E70}" type="sibTrans" cxnId="{8CBE4744-96AA-4A23-BC90-3D3DBF63C901}">
      <dgm:prSet/>
      <dgm:spPr/>
      <dgm:t>
        <a:bodyPr/>
        <a:lstStyle/>
        <a:p>
          <a:endParaRPr lang="es-ES" sz="2000">
            <a:solidFill>
              <a:schemeClr val="tx1"/>
            </a:solidFill>
          </a:endParaRPr>
        </a:p>
      </dgm:t>
    </dgm:pt>
    <dgm:pt modelId="{D6457D8C-BAED-4FD9-B233-3473AF7DD015}" type="pres">
      <dgm:prSet presAssocID="{540680E5-CD12-4252-B9DF-77A6A4D70154}" presName="Name0" presStyleCnt="0">
        <dgm:presLayoutVars>
          <dgm:chPref val="1"/>
          <dgm:dir/>
          <dgm:animOne val="branch"/>
          <dgm:animLvl val="lvl"/>
          <dgm:resizeHandles val="exact"/>
        </dgm:presLayoutVars>
      </dgm:prSet>
      <dgm:spPr/>
      <dgm:t>
        <a:bodyPr/>
        <a:lstStyle/>
        <a:p>
          <a:endParaRPr lang="es-ES"/>
        </a:p>
      </dgm:t>
    </dgm:pt>
    <dgm:pt modelId="{8B7674EA-B762-4F9B-9723-D2D5572D2D17}" type="pres">
      <dgm:prSet presAssocID="{BB174080-640B-4902-8F65-3F0E471DC97F}" presName="root1" presStyleCnt="0"/>
      <dgm:spPr/>
    </dgm:pt>
    <dgm:pt modelId="{77C1102F-9D00-4183-9A31-62776A5AB097}" type="pres">
      <dgm:prSet presAssocID="{BB174080-640B-4902-8F65-3F0E471DC97F}" presName="LevelOneTextNode" presStyleLbl="node0" presStyleIdx="0" presStyleCnt="1" custScaleX="458751" custScaleY="221036">
        <dgm:presLayoutVars>
          <dgm:chPref val="3"/>
        </dgm:presLayoutVars>
      </dgm:prSet>
      <dgm:spPr/>
      <dgm:t>
        <a:bodyPr/>
        <a:lstStyle/>
        <a:p>
          <a:endParaRPr lang="es-ES"/>
        </a:p>
      </dgm:t>
    </dgm:pt>
    <dgm:pt modelId="{582B7EFC-23ED-42AE-BFB1-CFB5C3E65265}" type="pres">
      <dgm:prSet presAssocID="{BB174080-640B-4902-8F65-3F0E471DC97F}" presName="level2hierChild" presStyleCnt="0"/>
      <dgm:spPr/>
    </dgm:pt>
    <dgm:pt modelId="{5F12D41B-F8AF-434A-BFDA-4D25521443AC}" type="pres">
      <dgm:prSet presAssocID="{56BD3E00-753F-46CB-B3F5-C677CAB44687}" presName="conn2-1" presStyleLbl="parChTrans1D2" presStyleIdx="0" presStyleCnt="11" custScaleX="2000000"/>
      <dgm:spPr/>
      <dgm:t>
        <a:bodyPr/>
        <a:lstStyle/>
        <a:p>
          <a:endParaRPr lang="es-ES"/>
        </a:p>
      </dgm:t>
    </dgm:pt>
    <dgm:pt modelId="{32173FC8-4008-43CF-96BE-34253479AA56}" type="pres">
      <dgm:prSet presAssocID="{56BD3E00-753F-46CB-B3F5-C677CAB44687}" presName="connTx" presStyleLbl="parChTrans1D2" presStyleIdx="0" presStyleCnt="11"/>
      <dgm:spPr/>
      <dgm:t>
        <a:bodyPr/>
        <a:lstStyle/>
        <a:p>
          <a:endParaRPr lang="es-ES"/>
        </a:p>
      </dgm:t>
    </dgm:pt>
    <dgm:pt modelId="{D5F357EC-72B1-470D-8DB7-C8FBD86EE848}" type="pres">
      <dgm:prSet presAssocID="{53800667-7BF2-46C0-82C4-D6C073249F0A}" presName="root2" presStyleCnt="0"/>
      <dgm:spPr/>
    </dgm:pt>
    <dgm:pt modelId="{6A947DCB-BCB4-4B40-8E60-FDFB45A67949}" type="pres">
      <dgm:prSet presAssocID="{53800667-7BF2-46C0-82C4-D6C073249F0A}" presName="LevelTwoTextNode" presStyleLbl="node2" presStyleIdx="0" presStyleCnt="11" custScaleX="1094019" custScaleY="150175">
        <dgm:presLayoutVars>
          <dgm:chPref val="3"/>
        </dgm:presLayoutVars>
      </dgm:prSet>
      <dgm:spPr/>
      <dgm:t>
        <a:bodyPr/>
        <a:lstStyle/>
        <a:p>
          <a:endParaRPr lang="es-ES"/>
        </a:p>
      </dgm:t>
    </dgm:pt>
    <dgm:pt modelId="{01E5969E-39AA-43E4-A483-820E1FD5F836}" type="pres">
      <dgm:prSet presAssocID="{53800667-7BF2-46C0-82C4-D6C073249F0A}" presName="level3hierChild" presStyleCnt="0"/>
      <dgm:spPr/>
    </dgm:pt>
    <dgm:pt modelId="{887CC849-06E7-4A04-A1C9-C28330775574}" type="pres">
      <dgm:prSet presAssocID="{FDC52782-6EDD-4EE5-9625-AA89BCFE1F4A}" presName="conn2-1" presStyleLbl="parChTrans1D2" presStyleIdx="1" presStyleCnt="11" custScaleX="2000000"/>
      <dgm:spPr/>
      <dgm:t>
        <a:bodyPr/>
        <a:lstStyle/>
        <a:p>
          <a:endParaRPr lang="es-ES"/>
        </a:p>
      </dgm:t>
    </dgm:pt>
    <dgm:pt modelId="{E28D8544-33CE-4AEC-AD47-374935D5B5F5}" type="pres">
      <dgm:prSet presAssocID="{FDC52782-6EDD-4EE5-9625-AA89BCFE1F4A}" presName="connTx" presStyleLbl="parChTrans1D2" presStyleIdx="1" presStyleCnt="11"/>
      <dgm:spPr/>
      <dgm:t>
        <a:bodyPr/>
        <a:lstStyle/>
        <a:p>
          <a:endParaRPr lang="es-ES"/>
        </a:p>
      </dgm:t>
    </dgm:pt>
    <dgm:pt modelId="{FACBB00A-48E1-473C-9790-E4B8FFBF58CB}" type="pres">
      <dgm:prSet presAssocID="{93CD0F0B-6513-4363-AB1C-28B37D8B242E}" presName="root2" presStyleCnt="0"/>
      <dgm:spPr/>
    </dgm:pt>
    <dgm:pt modelId="{523BED85-9BB3-43B1-8114-0C93660FE820}" type="pres">
      <dgm:prSet presAssocID="{93CD0F0B-6513-4363-AB1C-28B37D8B242E}" presName="LevelTwoTextNode" presStyleLbl="node2" presStyleIdx="1" presStyleCnt="11" custScaleX="1094019" custScaleY="150175">
        <dgm:presLayoutVars>
          <dgm:chPref val="3"/>
        </dgm:presLayoutVars>
      </dgm:prSet>
      <dgm:spPr/>
      <dgm:t>
        <a:bodyPr/>
        <a:lstStyle/>
        <a:p>
          <a:endParaRPr lang="es-ES"/>
        </a:p>
      </dgm:t>
    </dgm:pt>
    <dgm:pt modelId="{A724F7F5-7A83-4649-ACB9-757F25E8E944}" type="pres">
      <dgm:prSet presAssocID="{93CD0F0B-6513-4363-AB1C-28B37D8B242E}" presName="level3hierChild" presStyleCnt="0"/>
      <dgm:spPr/>
    </dgm:pt>
    <dgm:pt modelId="{A66A618D-3C19-4912-9D00-79FFB78D0965}" type="pres">
      <dgm:prSet presAssocID="{5F5A8C48-2B60-4AA9-83E4-9B0DDC676B55}" presName="conn2-1" presStyleLbl="parChTrans1D2" presStyleIdx="2" presStyleCnt="11" custScaleX="2000000"/>
      <dgm:spPr/>
      <dgm:t>
        <a:bodyPr/>
        <a:lstStyle/>
        <a:p>
          <a:endParaRPr lang="es-ES"/>
        </a:p>
      </dgm:t>
    </dgm:pt>
    <dgm:pt modelId="{AC620A97-1C70-42F7-8D9C-A5CF0D427D27}" type="pres">
      <dgm:prSet presAssocID="{5F5A8C48-2B60-4AA9-83E4-9B0DDC676B55}" presName="connTx" presStyleLbl="parChTrans1D2" presStyleIdx="2" presStyleCnt="11"/>
      <dgm:spPr/>
      <dgm:t>
        <a:bodyPr/>
        <a:lstStyle/>
        <a:p>
          <a:endParaRPr lang="es-ES"/>
        </a:p>
      </dgm:t>
    </dgm:pt>
    <dgm:pt modelId="{3104078E-B777-431F-8DF0-A3D31A68B7F0}" type="pres">
      <dgm:prSet presAssocID="{BD21F21A-1478-4FED-B27A-3A5A53DFF161}" presName="root2" presStyleCnt="0"/>
      <dgm:spPr/>
    </dgm:pt>
    <dgm:pt modelId="{5AA2C4A9-03B0-4DD8-9E50-7F5290576AB5}" type="pres">
      <dgm:prSet presAssocID="{BD21F21A-1478-4FED-B27A-3A5A53DFF161}" presName="LevelTwoTextNode" presStyleLbl="node2" presStyleIdx="2" presStyleCnt="11" custScaleX="1094019" custScaleY="150175">
        <dgm:presLayoutVars>
          <dgm:chPref val="3"/>
        </dgm:presLayoutVars>
      </dgm:prSet>
      <dgm:spPr/>
      <dgm:t>
        <a:bodyPr/>
        <a:lstStyle/>
        <a:p>
          <a:endParaRPr lang="es-ES"/>
        </a:p>
      </dgm:t>
    </dgm:pt>
    <dgm:pt modelId="{A9F554BB-73E8-4C07-AA4E-47EE55651AF5}" type="pres">
      <dgm:prSet presAssocID="{BD21F21A-1478-4FED-B27A-3A5A53DFF161}" presName="level3hierChild" presStyleCnt="0"/>
      <dgm:spPr/>
    </dgm:pt>
    <dgm:pt modelId="{BB663E2F-E9BB-42D2-A7B6-CC4FBB9B063F}" type="pres">
      <dgm:prSet presAssocID="{AB0D1D4E-053D-4AFA-B14C-83F749FBB467}" presName="conn2-1" presStyleLbl="parChTrans1D2" presStyleIdx="3" presStyleCnt="11" custScaleX="2000000"/>
      <dgm:spPr/>
      <dgm:t>
        <a:bodyPr/>
        <a:lstStyle/>
        <a:p>
          <a:endParaRPr lang="es-ES"/>
        </a:p>
      </dgm:t>
    </dgm:pt>
    <dgm:pt modelId="{06719A11-0884-4CA8-86FC-E065F5DC6F83}" type="pres">
      <dgm:prSet presAssocID="{AB0D1D4E-053D-4AFA-B14C-83F749FBB467}" presName="connTx" presStyleLbl="parChTrans1D2" presStyleIdx="3" presStyleCnt="11"/>
      <dgm:spPr/>
      <dgm:t>
        <a:bodyPr/>
        <a:lstStyle/>
        <a:p>
          <a:endParaRPr lang="es-ES"/>
        </a:p>
      </dgm:t>
    </dgm:pt>
    <dgm:pt modelId="{D67619AC-7227-4169-B5D8-6D1B739A503F}" type="pres">
      <dgm:prSet presAssocID="{AA965B9B-DDB0-4C67-A051-A9BC85743A0F}" presName="root2" presStyleCnt="0"/>
      <dgm:spPr/>
    </dgm:pt>
    <dgm:pt modelId="{683B247E-B39C-4E87-92FC-84ED78E856D6}" type="pres">
      <dgm:prSet presAssocID="{AA965B9B-DDB0-4C67-A051-A9BC85743A0F}" presName="LevelTwoTextNode" presStyleLbl="node2" presStyleIdx="3" presStyleCnt="11" custScaleX="1094019" custScaleY="150175">
        <dgm:presLayoutVars>
          <dgm:chPref val="3"/>
        </dgm:presLayoutVars>
      </dgm:prSet>
      <dgm:spPr/>
      <dgm:t>
        <a:bodyPr/>
        <a:lstStyle/>
        <a:p>
          <a:endParaRPr lang="es-ES"/>
        </a:p>
      </dgm:t>
    </dgm:pt>
    <dgm:pt modelId="{5C4D46FF-C4AA-40C4-B55A-B84CB127FC31}" type="pres">
      <dgm:prSet presAssocID="{AA965B9B-DDB0-4C67-A051-A9BC85743A0F}" presName="level3hierChild" presStyleCnt="0"/>
      <dgm:spPr/>
    </dgm:pt>
    <dgm:pt modelId="{97A44A5D-4C97-4D0E-9E7F-9251B71B6925}" type="pres">
      <dgm:prSet presAssocID="{EBCD8B09-8404-4449-8462-58E9A6E7051B}" presName="conn2-1" presStyleLbl="parChTrans1D2" presStyleIdx="4" presStyleCnt="11" custScaleX="2000000"/>
      <dgm:spPr/>
      <dgm:t>
        <a:bodyPr/>
        <a:lstStyle/>
        <a:p>
          <a:endParaRPr lang="es-ES"/>
        </a:p>
      </dgm:t>
    </dgm:pt>
    <dgm:pt modelId="{DFD51BA8-61AC-45E4-9B23-983D6D5738DB}" type="pres">
      <dgm:prSet presAssocID="{EBCD8B09-8404-4449-8462-58E9A6E7051B}" presName="connTx" presStyleLbl="parChTrans1D2" presStyleIdx="4" presStyleCnt="11"/>
      <dgm:spPr/>
      <dgm:t>
        <a:bodyPr/>
        <a:lstStyle/>
        <a:p>
          <a:endParaRPr lang="es-ES"/>
        </a:p>
      </dgm:t>
    </dgm:pt>
    <dgm:pt modelId="{264C164C-F3E5-4433-8D12-74C98F5456A5}" type="pres">
      <dgm:prSet presAssocID="{765E917E-03B9-4594-AB63-91F1DA420696}" presName="root2" presStyleCnt="0"/>
      <dgm:spPr/>
    </dgm:pt>
    <dgm:pt modelId="{8432B098-52F5-420F-ADA4-331FCE646DA8}" type="pres">
      <dgm:prSet presAssocID="{765E917E-03B9-4594-AB63-91F1DA420696}" presName="LevelTwoTextNode" presStyleLbl="node2" presStyleIdx="4" presStyleCnt="11" custScaleX="1094019" custScaleY="150175">
        <dgm:presLayoutVars>
          <dgm:chPref val="3"/>
        </dgm:presLayoutVars>
      </dgm:prSet>
      <dgm:spPr/>
      <dgm:t>
        <a:bodyPr/>
        <a:lstStyle/>
        <a:p>
          <a:endParaRPr lang="es-ES"/>
        </a:p>
      </dgm:t>
    </dgm:pt>
    <dgm:pt modelId="{0CB53944-0182-4F95-8527-CB64BFF48F0F}" type="pres">
      <dgm:prSet presAssocID="{765E917E-03B9-4594-AB63-91F1DA420696}" presName="level3hierChild" presStyleCnt="0"/>
      <dgm:spPr/>
    </dgm:pt>
    <dgm:pt modelId="{7E803921-3D8D-4567-8E78-CAFC286774EA}" type="pres">
      <dgm:prSet presAssocID="{0B532253-B65F-42AA-BD72-3124EB0026CA}" presName="conn2-1" presStyleLbl="parChTrans1D2" presStyleIdx="5" presStyleCnt="11" custScaleX="2000000"/>
      <dgm:spPr/>
      <dgm:t>
        <a:bodyPr/>
        <a:lstStyle/>
        <a:p>
          <a:endParaRPr lang="es-ES"/>
        </a:p>
      </dgm:t>
    </dgm:pt>
    <dgm:pt modelId="{0FC348E9-0E6D-4599-B544-3AB550EB7E1A}" type="pres">
      <dgm:prSet presAssocID="{0B532253-B65F-42AA-BD72-3124EB0026CA}" presName="connTx" presStyleLbl="parChTrans1D2" presStyleIdx="5" presStyleCnt="11"/>
      <dgm:spPr/>
      <dgm:t>
        <a:bodyPr/>
        <a:lstStyle/>
        <a:p>
          <a:endParaRPr lang="es-ES"/>
        </a:p>
      </dgm:t>
    </dgm:pt>
    <dgm:pt modelId="{17C78DB2-80C1-455C-8247-472DB9558CC5}" type="pres">
      <dgm:prSet presAssocID="{4D2C1193-85BC-422C-B35A-D830DCCAF03D}" presName="root2" presStyleCnt="0"/>
      <dgm:spPr/>
    </dgm:pt>
    <dgm:pt modelId="{FAE8CA9B-B47B-4F8C-80DF-4B57E29AD471}" type="pres">
      <dgm:prSet presAssocID="{4D2C1193-85BC-422C-B35A-D830DCCAF03D}" presName="LevelTwoTextNode" presStyleLbl="node2" presStyleIdx="5" presStyleCnt="11" custScaleX="1094019" custScaleY="150175">
        <dgm:presLayoutVars>
          <dgm:chPref val="3"/>
        </dgm:presLayoutVars>
      </dgm:prSet>
      <dgm:spPr/>
      <dgm:t>
        <a:bodyPr/>
        <a:lstStyle/>
        <a:p>
          <a:endParaRPr lang="es-ES"/>
        </a:p>
      </dgm:t>
    </dgm:pt>
    <dgm:pt modelId="{44420EDE-AEF7-43DA-A0D6-BCDD1BE89A17}" type="pres">
      <dgm:prSet presAssocID="{4D2C1193-85BC-422C-B35A-D830DCCAF03D}" presName="level3hierChild" presStyleCnt="0"/>
      <dgm:spPr/>
    </dgm:pt>
    <dgm:pt modelId="{D14DD0E1-594B-4FD2-BAB2-3E4B0530EADB}" type="pres">
      <dgm:prSet presAssocID="{72719F39-DE8F-4205-90F0-3AA84D9DE26A}" presName="conn2-1" presStyleLbl="parChTrans1D2" presStyleIdx="6" presStyleCnt="11" custScaleX="2000000"/>
      <dgm:spPr/>
      <dgm:t>
        <a:bodyPr/>
        <a:lstStyle/>
        <a:p>
          <a:endParaRPr lang="es-ES"/>
        </a:p>
      </dgm:t>
    </dgm:pt>
    <dgm:pt modelId="{9CE287D9-3174-445B-A13D-9671C68CE4E9}" type="pres">
      <dgm:prSet presAssocID="{72719F39-DE8F-4205-90F0-3AA84D9DE26A}" presName="connTx" presStyleLbl="parChTrans1D2" presStyleIdx="6" presStyleCnt="11"/>
      <dgm:spPr/>
      <dgm:t>
        <a:bodyPr/>
        <a:lstStyle/>
        <a:p>
          <a:endParaRPr lang="es-ES"/>
        </a:p>
      </dgm:t>
    </dgm:pt>
    <dgm:pt modelId="{186FB244-9034-4C2C-9515-4105E15BAFEC}" type="pres">
      <dgm:prSet presAssocID="{C3853D63-027A-4C4F-A127-F5F1D586EE75}" presName="root2" presStyleCnt="0"/>
      <dgm:spPr/>
    </dgm:pt>
    <dgm:pt modelId="{F0BDEBE6-43DA-469C-B132-8BEA26933F53}" type="pres">
      <dgm:prSet presAssocID="{C3853D63-027A-4C4F-A127-F5F1D586EE75}" presName="LevelTwoTextNode" presStyleLbl="node2" presStyleIdx="6" presStyleCnt="11" custScaleX="1094019" custScaleY="150175">
        <dgm:presLayoutVars>
          <dgm:chPref val="3"/>
        </dgm:presLayoutVars>
      </dgm:prSet>
      <dgm:spPr/>
      <dgm:t>
        <a:bodyPr/>
        <a:lstStyle/>
        <a:p>
          <a:endParaRPr lang="es-ES"/>
        </a:p>
      </dgm:t>
    </dgm:pt>
    <dgm:pt modelId="{D7D77890-978C-41FD-8E83-35E6026779F2}" type="pres">
      <dgm:prSet presAssocID="{C3853D63-027A-4C4F-A127-F5F1D586EE75}" presName="level3hierChild" presStyleCnt="0"/>
      <dgm:spPr/>
    </dgm:pt>
    <dgm:pt modelId="{3AB2F778-3349-4C58-B094-230E719D60D2}" type="pres">
      <dgm:prSet presAssocID="{C1D9F169-F4DC-4A68-AB68-CAB967DBF4CE}" presName="conn2-1" presStyleLbl="parChTrans1D2" presStyleIdx="7" presStyleCnt="11" custScaleX="2000000"/>
      <dgm:spPr/>
      <dgm:t>
        <a:bodyPr/>
        <a:lstStyle/>
        <a:p>
          <a:endParaRPr lang="es-ES"/>
        </a:p>
      </dgm:t>
    </dgm:pt>
    <dgm:pt modelId="{194DF41D-59C8-4350-B140-6C4B143EB125}" type="pres">
      <dgm:prSet presAssocID="{C1D9F169-F4DC-4A68-AB68-CAB967DBF4CE}" presName="connTx" presStyleLbl="parChTrans1D2" presStyleIdx="7" presStyleCnt="11"/>
      <dgm:spPr/>
      <dgm:t>
        <a:bodyPr/>
        <a:lstStyle/>
        <a:p>
          <a:endParaRPr lang="es-ES"/>
        </a:p>
      </dgm:t>
    </dgm:pt>
    <dgm:pt modelId="{5D2CFD81-18EB-4400-9702-208420190D6C}" type="pres">
      <dgm:prSet presAssocID="{8C7CB960-8EC2-496E-B3B5-454B870FD78C}" presName="root2" presStyleCnt="0"/>
      <dgm:spPr/>
    </dgm:pt>
    <dgm:pt modelId="{78E47939-1AEF-4BDB-95BE-B7661CC52D7E}" type="pres">
      <dgm:prSet presAssocID="{8C7CB960-8EC2-496E-B3B5-454B870FD78C}" presName="LevelTwoTextNode" presStyleLbl="node2" presStyleIdx="7" presStyleCnt="11" custScaleX="1094019" custScaleY="150175">
        <dgm:presLayoutVars>
          <dgm:chPref val="3"/>
        </dgm:presLayoutVars>
      </dgm:prSet>
      <dgm:spPr/>
      <dgm:t>
        <a:bodyPr/>
        <a:lstStyle/>
        <a:p>
          <a:endParaRPr lang="es-ES"/>
        </a:p>
      </dgm:t>
    </dgm:pt>
    <dgm:pt modelId="{7FC5132A-04B3-4008-AA06-36097B5DB3EB}" type="pres">
      <dgm:prSet presAssocID="{8C7CB960-8EC2-496E-B3B5-454B870FD78C}" presName="level3hierChild" presStyleCnt="0"/>
      <dgm:spPr/>
    </dgm:pt>
    <dgm:pt modelId="{B85505B1-51C3-432F-9EDF-9F451BAF3533}" type="pres">
      <dgm:prSet presAssocID="{9CBA0B5B-A3E1-42EF-B130-58188406E28C}" presName="conn2-1" presStyleLbl="parChTrans1D2" presStyleIdx="8" presStyleCnt="11" custScaleX="2000000"/>
      <dgm:spPr/>
      <dgm:t>
        <a:bodyPr/>
        <a:lstStyle/>
        <a:p>
          <a:endParaRPr lang="es-ES"/>
        </a:p>
      </dgm:t>
    </dgm:pt>
    <dgm:pt modelId="{CBE52D0A-E866-4A8E-8E12-9ED603CCC1E6}" type="pres">
      <dgm:prSet presAssocID="{9CBA0B5B-A3E1-42EF-B130-58188406E28C}" presName="connTx" presStyleLbl="parChTrans1D2" presStyleIdx="8" presStyleCnt="11"/>
      <dgm:spPr/>
      <dgm:t>
        <a:bodyPr/>
        <a:lstStyle/>
        <a:p>
          <a:endParaRPr lang="es-ES"/>
        </a:p>
      </dgm:t>
    </dgm:pt>
    <dgm:pt modelId="{538CD1A0-2A16-4DB4-B793-B6FD2F4ACCB2}" type="pres">
      <dgm:prSet presAssocID="{08ADBEE9-FA1C-441C-98EB-1F4B0A29042B}" presName="root2" presStyleCnt="0"/>
      <dgm:spPr/>
    </dgm:pt>
    <dgm:pt modelId="{962C8DB7-2446-4199-A4E2-9AA017120701}" type="pres">
      <dgm:prSet presAssocID="{08ADBEE9-FA1C-441C-98EB-1F4B0A29042B}" presName="LevelTwoTextNode" presStyleLbl="node2" presStyleIdx="8" presStyleCnt="11" custScaleX="1094019" custScaleY="150175">
        <dgm:presLayoutVars>
          <dgm:chPref val="3"/>
        </dgm:presLayoutVars>
      </dgm:prSet>
      <dgm:spPr/>
      <dgm:t>
        <a:bodyPr/>
        <a:lstStyle/>
        <a:p>
          <a:endParaRPr lang="es-ES"/>
        </a:p>
      </dgm:t>
    </dgm:pt>
    <dgm:pt modelId="{A004A022-66B6-48C9-8DAA-855DA8863E54}" type="pres">
      <dgm:prSet presAssocID="{08ADBEE9-FA1C-441C-98EB-1F4B0A29042B}" presName="level3hierChild" presStyleCnt="0"/>
      <dgm:spPr/>
    </dgm:pt>
    <dgm:pt modelId="{5C9832C2-5F30-4565-B73B-60C03698FEBD}" type="pres">
      <dgm:prSet presAssocID="{06E91B9B-3BAA-4A45-BAF3-ACAA662F5917}" presName="conn2-1" presStyleLbl="parChTrans1D2" presStyleIdx="9" presStyleCnt="11" custScaleX="2000000"/>
      <dgm:spPr/>
      <dgm:t>
        <a:bodyPr/>
        <a:lstStyle/>
        <a:p>
          <a:endParaRPr lang="es-ES"/>
        </a:p>
      </dgm:t>
    </dgm:pt>
    <dgm:pt modelId="{3DD6F513-4F2B-44E7-A9C3-CDCC00FB15CB}" type="pres">
      <dgm:prSet presAssocID="{06E91B9B-3BAA-4A45-BAF3-ACAA662F5917}" presName="connTx" presStyleLbl="parChTrans1D2" presStyleIdx="9" presStyleCnt="11"/>
      <dgm:spPr/>
      <dgm:t>
        <a:bodyPr/>
        <a:lstStyle/>
        <a:p>
          <a:endParaRPr lang="es-ES"/>
        </a:p>
      </dgm:t>
    </dgm:pt>
    <dgm:pt modelId="{520F142B-0A57-4D4E-AA55-FE24B39B412F}" type="pres">
      <dgm:prSet presAssocID="{DFD56115-3D9F-4833-AF42-77C56D59F8AF}" presName="root2" presStyleCnt="0"/>
      <dgm:spPr/>
    </dgm:pt>
    <dgm:pt modelId="{89AFBB93-4A59-4E43-B02F-87661E533A06}" type="pres">
      <dgm:prSet presAssocID="{DFD56115-3D9F-4833-AF42-77C56D59F8AF}" presName="LevelTwoTextNode" presStyleLbl="node2" presStyleIdx="9" presStyleCnt="11" custScaleX="1094019" custScaleY="150175">
        <dgm:presLayoutVars>
          <dgm:chPref val="3"/>
        </dgm:presLayoutVars>
      </dgm:prSet>
      <dgm:spPr/>
      <dgm:t>
        <a:bodyPr/>
        <a:lstStyle/>
        <a:p>
          <a:endParaRPr lang="es-ES"/>
        </a:p>
      </dgm:t>
    </dgm:pt>
    <dgm:pt modelId="{DCA02376-1135-47A1-87A1-EB4C41E6EBFA}" type="pres">
      <dgm:prSet presAssocID="{DFD56115-3D9F-4833-AF42-77C56D59F8AF}" presName="level3hierChild" presStyleCnt="0"/>
      <dgm:spPr/>
    </dgm:pt>
    <dgm:pt modelId="{5A671325-E9F7-4E4D-8C9F-B703230D8CE4}" type="pres">
      <dgm:prSet presAssocID="{D9F44962-15E4-49E1-8C54-9DA7BDCA7FB8}" presName="conn2-1" presStyleLbl="parChTrans1D2" presStyleIdx="10" presStyleCnt="11" custScaleX="2000000"/>
      <dgm:spPr/>
      <dgm:t>
        <a:bodyPr/>
        <a:lstStyle/>
        <a:p>
          <a:endParaRPr lang="es-ES"/>
        </a:p>
      </dgm:t>
    </dgm:pt>
    <dgm:pt modelId="{42F9437F-A7C2-45E7-AE7E-986FCA0DF511}" type="pres">
      <dgm:prSet presAssocID="{D9F44962-15E4-49E1-8C54-9DA7BDCA7FB8}" presName="connTx" presStyleLbl="parChTrans1D2" presStyleIdx="10" presStyleCnt="11"/>
      <dgm:spPr/>
      <dgm:t>
        <a:bodyPr/>
        <a:lstStyle/>
        <a:p>
          <a:endParaRPr lang="es-ES"/>
        </a:p>
      </dgm:t>
    </dgm:pt>
    <dgm:pt modelId="{F1631BCE-85F2-4285-A852-F9207AC9ABC9}" type="pres">
      <dgm:prSet presAssocID="{AC790958-FAD3-4F28-845A-D2EE04C3D658}" presName="root2" presStyleCnt="0"/>
      <dgm:spPr/>
    </dgm:pt>
    <dgm:pt modelId="{E649FCF7-7E03-4B01-A4FB-7C37BD8461F7}" type="pres">
      <dgm:prSet presAssocID="{AC790958-FAD3-4F28-845A-D2EE04C3D658}" presName="LevelTwoTextNode" presStyleLbl="node2" presStyleIdx="10" presStyleCnt="11" custScaleX="1094019" custScaleY="150175">
        <dgm:presLayoutVars>
          <dgm:chPref val="3"/>
        </dgm:presLayoutVars>
      </dgm:prSet>
      <dgm:spPr/>
      <dgm:t>
        <a:bodyPr/>
        <a:lstStyle/>
        <a:p>
          <a:endParaRPr lang="es-ES"/>
        </a:p>
      </dgm:t>
    </dgm:pt>
    <dgm:pt modelId="{F3ACF4F4-42BE-43FE-B9CC-91C46698C287}" type="pres">
      <dgm:prSet presAssocID="{AC790958-FAD3-4F28-845A-D2EE04C3D658}" presName="level3hierChild" presStyleCnt="0"/>
      <dgm:spPr/>
    </dgm:pt>
  </dgm:ptLst>
  <dgm:cxnLst>
    <dgm:cxn modelId="{C7B2C660-1D4E-4B2D-9EB2-88A9C397602E}" type="presOf" srcId="{72719F39-DE8F-4205-90F0-3AA84D9DE26A}" destId="{D14DD0E1-594B-4FD2-BAB2-3E4B0530EADB}" srcOrd="0" destOrd="0" presId="urn:microsoft.com/office/officeart/2008/layout/HorizontalMultiLevelHierarchy"/>
    <dgm:cxn modelId="{973A366A-9E4F-4FAC-8246-0703096FCA37}" type="presOf" srcId="{0B532253-B65F-42AA-BD72-3124EB0026CA}" destId="{0FC348E9-0E6D-4599-B544-3AB550EB7E1A}" srcOrd="1" destOrd="0" presId="urn:microsoft.com/office/officeart/2008/layout/HorizontalMultiLevelHierarchy"/>
    <dgm:cxn modelId="{B9130854-74BB-4FC6-A17C-3E4EBBCC8DD9}" type="presOf" srcId="{56BD3E00-753F-46CB-B3F5-C677CAB44687}" destId="{5F12D41B-F8AF-434A-BFDA-4D25521443AC}" srcOrd="0" destOrd="0" presId="urn:microsoft.com/office/officeart/2008/layout/HorizontalMultiLevelHierarchy"/>
    <dgm:cxn modelId="{C85DBACF-C1FC-4A0C-B7DC-EF19355B4976}" type="presOf" srcId="{0B532253-B65F-42AA-BD72-3124EB0026CA}" destId="{7E803921-3D8D-4567-8E78-CAFC286774EA}" srcOrd="0" destOrd="0" presId="urn:microsoft.com/office/officeart/2008/layout/HorizontalMultiLevelHierarchy"/>
    <dgm:cxn modelId="{F9BCE180-315C-43A0-B32C-D60CA83358FC}" type="presOf" srcId="{EBCD8B09-8404-4449-8462-58E9A6E7051B}" destId="{DFD51BA8-61AC-45E4-9B23-983D6D5738DB}" srcOrd="1" destOrd="0" presId="urn:microsoft.com/office/officeart/2008/layout/HorizontalMultiLevelHierarchy"/>
    <dgm:cxn modelId="{CC3F7E2C-9C01-45EB-9C8A-2DAEF346E962}" type="presOf" srcId="{4D2C1193-85BC-422C-B35A-D830DCCAF03D}" destId="{FAE8CA9B-B47B-4F8C-80DF-4B57E29AD471}" srcOrd="0" destOrd="0" presId="urn:microsoft.com/office/officeart/2008/layout/HorizontalMultiLevelHierarchy"/>
    <dgm:cxn modelId="{BACD04F6-A964-44CF-AD6C-E70F16F16B39}" type="presOf" srcId="{53800667-7BF2-46C0-82C4-D6C073249F0A}" destId="{6A947DCB-BCB4-4B40-8E60-FDFB45A67949}" srcOrd="0" destOrd="0" presId="urn:microsoft.com/office/officeart/2008/layout/HorizontalMultiLevelHierarchy"/>
    <dgm:cxn modelId="{755F777D-4F54-4307-94B8-DEA4D9400025}" type="presOf" srcId="{AA965B9B-DDB0-4C67-A051-A9BC85743A0F}" destId="{683B247E-B39C-4E87-92FC-84ED78E856D6}" srcOrd="0" destOrd="0" presId="urn:microsoft.com/office/officeart/2008/layout/HorizontalMultiLevelHierarchy"/>
    <dgm:cxn modelId="{E362300B-6188-4949-977E-6E304EFA3679}" type="presOf" srcId="{D9F44962-15E4-49E1-8C54-9DA7BDCA7FB8}" destId="{5A671325-E9F7-4E4D-8C9F-B703230D8CE4}" srcOrd="0" destOrd="0" presId="urn:microsoft.com/office/officeart/2008/layout/HorizontalMultiLevelHierarchy"/>
    <dgm:cxn modelId="{B50ABF43-F81C-49B3-A7DB-865F7399FD5D}" type="presOf" srcId="{5F5A8C48-2B60-4AA9-83E4-9B0DDC676B55}" destId="{AC620A97-1C70-42F7-8D9C-A5CF0D427D27}" srcOrd="1" destOrd="0" presId="urn:microsoft.com/office/officeart/2008/layout/HorizontalMultiLevelHierarchy"/>
    <dgm:cxn modelId="{781D2818-ACF8-4725-913E-37B0DD02A4EC}" srcId="{BB174080-640B-4902-8F65-3F0E471DC97F}" destId="{C3853D63-027A-4C4F-A127-F5F1D586EE75}" srcOrd="6" destOrd="0" parTransId="{72719F39-DE8F-4205-90F0-3AA84D9DE26A}" sibTransId="{E4004EFC-C1FA-4C27-9436-7261599FA67B}"/>
    <dgm:cxn modelId="{B8C61A08-4097-4B32-9806-FDF4A04394BC}" type="presOf" srcId="{EBCD8B09-8404-4449-8462-58E9A6E7051B}" destId="{97A44A5D-4C97-4D0E-9E7F-9251B71B6925}" srcOrd="0" destOrd="0" presId="urn:microsoft.com/office/officeart/2008/layout/HorizontalMultiLevelHierarchy"/>
    <dgm:cxn modelId="{9F84C408-92E1-4232-9DA3-F2279554C83E}" srcId="{BB174080-640B-4902-8F65-3F0E471DC97F}" destId="{4D2C1193-85BC-422C-B35A-D830DCCAF03D}" srcOrd="5" destOrd="0" parTransId="{0B532253-B65F-42AA-BD72-3124EB0026CA}" sibTransId="{030802D9-BCFD-459A-8F71-F196E1A2B856}"/>
    <dgm:cxn modelId="{DB6C9B5A-EC3C-4574-80BC-6D488F1EE589}" srcId="{BB174080-640B-4902-8F65-3F0E471DC97F}" destId="{93CD0F0B-6513-4363-AB1C-28B37D8B242E}" srcOrd="1" destOrd="0" parTransId="{FDC52782-6EDD-4EE5-9625-AA89BCFE1F4A}" sibTransId="{65F84C89-28BA-41A9-B9A5-40B2B0C3286A}"/>
    <dgm:cxn modelId="{9793E05C-7E1F-4602-8E69-C89D04E299D3}" type="presOf" srcId="{06E91B9B-3BAA-4A45-BAF3-ACAA662F5917}" destId="{3DD6F513-4F2B-44E7-A9C3-CDCC00FB15CB}" srcOrd="1" destOrd="0" presId="urn:microsoft.com/office/officeart/2008/layout/HorizontalMultiLevelHierarchy"/>
    <dgm:cxn modelId="{8CBE4744-96AA-4A23-BC90-3D3DBF63C901}" srcId="{BB174080-640B-4902-8F65-3F0E471DC97F}" destId="{AC790958-FAD3-4F28-845A-D2EE04C3D658}" srcOrd="10" destOrd="0" parTransId="{D9F44962-15E4-49E1-8C54-9DA7BDCA7FB8}" sibTransId="{09923C44-79AE-4641-AA89-A65D3E951E70}"/>
    <dgm:cxn modelId="{27597925-0BA9-40E5-AB4E-E018B32A1433}" srcId="{BB174080-640B-4902-8F65-3F0E471DC97F}" destId="{53800667-7BF2-46C0-82C4-D6C073249F0A}" srcOrd="0" destOrd="0" parTransId="{56BD3E00-753F-46CB-B3F5-C677CAB44687}" sibTransId="{B9D324A4-3344-4929-8AB7-E51F8C8F9969}"/>
    <dgm:cxn modelId="{67E60EC0-357D-4751-A385-284E13983D17}" type="presOf" srcId="{540680E5-CD12-4252-B9DF-77A6A4D70154}" destId="{D6457D8C-BAED-4FD9-B233-3473AF7DD015}" srcOrd="0" destOrd="0" presId="urn:microsoft.com/office/officeart/2008/layout/HorizontalMultiLevelHierarchy"/>
    <dgm:cxn modelId="{CBBF87C5-38DE-42DC-A47D-D20B46DAC46F}" type="presOf" srcId="{AB0D1D4E-053D-4AFA-B14C-83F749FBB467}" destId="{06719A11-0884-4CA8-86FC-E065F5DC6F83}" srcOrd="1" destOrd="0" presId="urn:microsoft.com/office/officeart/2008/layout/HorizontalMultiLevelHierarchy"/>
    <dgm:cxn modelId="{5A579264-0161-4B4F-A307-C496314E3D76}" type="presOf" srcId="{8C7CB960-8EC2-496E-B3B5-454B870FD78C}" destId="{78E47939-1AEF-4BDB-95BE-B7661CC52D7E}" srcOrd="0" destOrd="0" presId="urn:microsoft.com/office/officeart/2008/layout/HorizontalMultiLevelHierarchy"/>
    <dgm:cxn modelId="{8AF75C4C-9D33-4A73-97E8-A775484D329B}" type="presOf" srcId="{9CBA0B5B-A3E1-42EF-B130-58188406E28C}" destId="{B85505B1-51C3-432F-9EDF-9F451BAF3533}" srcOrd="0" destOrd="0" presId="urn:microsoft.com/office/officeart/2008/layout/HorizontalMultiLevelHierarchy"/>
    <dgm:cxn modelId="{B79768CE-B8A2-470A-9810-78DC042FC197}" type="presOf" srcId="{72719F39-DE8F-4205-90F0-3AA84D9DE26A}" destId="{9CE287D9-3174-445B-A13D-9671C68CE4E9}" srcOrd="1" destOrd="0" presId="urn:microsoft.com/office/officeart/2008/layout/HorizontalMultiLevelHierarchy"/>
    <dgm:cxn modelId="{82110956-5CEA-4E1D-8B6D-F20B0324F628}" type="presOf" srcId="{BB174080-640B-4902-8F65-3F0E471DC97F}" destId="{77C1102F-9D00-4183-9A31-62776A5AB097}" srcOrd="0" destOrd="0" presId="urn:microsoft.com/office/officeart/2008/layout/HorizontalMultiLevelHierarchy"/>
    <dgm:cxn modelId="{3F96C9D9-E78C-452E-BAEB-3FFF8A025915}" srcId="{540680E5-CD12-4252-B9DF-77A6A4D70154}" destId="{BB174080-640B-4902-8F65-3F0E471DC97F}" srcOrd="0" destOrd="0" parTransId="{22EA4E8A-8E77-47CB-AB38-73024403D7D1}" sibTransId="{9224714E-F0C8-4E7A-9CFE-9E8A7DE72373}"/>
    <dgm:cxn modelId="{769BD572-D08A-473B-B532-74D00EA031AD}" type="presOf" srcId="{5F5A8C48-2B60-4AA9-83E4-9B0DDC676B55}" destId="{A66A618D-3C19-4912-9D00-79FFB78D0965}" srcOrd="0" destOrd="0" presId="urn:microsoft.com/office/officeart/2008/layout/HorizontalMultiLevelHierarchy"/>
    <dgm:cxn modelId="{EB8A938F-3268-4318-AB27-EFCB408E9F56}" type="presOf" srcId="{FDC52782-6EDD-4EE5-9625-AA89BCFE1F4A}" destId="{E28D8544-33CE-4AEC-AD47-374935D5B5F5}" srcOrd="1" destOrd="0" presId="urn:microsoft.com/office/officeart/2008/layout/HorizontalMultiLevelHierarchy"/>
    <dgm:cxn modelId="{CD367710-1D1D-4743-BEEC-73016F41F980}" srcId="{BB174080-640B-4902-8F65-3F0E471DC97F}" destId="{BD21F21A-1478-4FED-B27A-3A5A53DFF161}" srcOrd="2" destOrd="0" parTransId="{5F5A8C48-2B60-4AA9-83E4-9B0DDC676B55}" sibTransId="{5377A39B-FE3D-4B3D-9FE9-555794AD38E2}"/>
    <dgm:cxn modelId="{E809A09B-3426-4C06-B6CD-734B5E0BCC16}" type="presOf" srcId="{C1D9F169-F4DC-4A68-AB68-CAB967DBF4CE}" destId="{3AB2F778-3349-4C58-B094-230E719D60D2}" srcOrd="0" destOrd="0" presId="urn:microsoft.com/office/officeart/2008/layout/HorizontalMultiLevelHierarchy"/>
    <dgm:cxn modelId="{BAD5E74A-4952-4207-B814-7B9D64241708}" srcId="{BB174080-640B-4902-8F65-3F0E471DC97F}" destId="{765E917E-03B9-4594-AB63-91F1DA420696}" srcOrd="4" destOrd="0" parTransId="{EBCD8B09-8404-4449-8462-58E9A6E7051B}" sibTransId="{B4E31A2B-84A2-47D9-A902-00DA5994F0FD}"/>
    <dgm:cxn modelId="{C3602763-624D-4542-A96A-3F0BA145C3CE}" type="presOf" srcId="{BD21F21A-1478-4FED-B27A-3A5A53DFF161}" destId="{5AA2C4A9-03B0-4DD8-9E50-7F5290576AB5}" srcOrd="0" destOrd="0" presId="urn:microsoft.com/office/officeart/2008/layout/HorizontalMultiLevelHierarchy"/>
    <dgm:cxn modelId="{9DFF94B9-7DC2-44B6-A72F-6D439FC4AF11}" type="presOf" srcId="{56BD3E00-753F-46CB-B3F5-C677CAB44687}" destId="{32173FC8-4008-43CF-96BE-34253479AA56}" srcOrd="1" destOrd="0" presId="urn:microsoft.com/office/officeart/2008/layout/HorizontalMultiLevelHierarchy"/>
    <dgm:cxn modelId="{293125FF-F46F-4DCF-A22F-DB513DD97B6E}" srcId="{BB174080-640B-4902-8F65-3F0E471DC97F}" destId="{8C7CB960-8EC2-496E-B3B5-454B870FD78C}" srcOrd="7" destOrd="0" parTransId="{C1D9F169-F4DC-4A68-AB68-CAB967DBF4CE}" sibTransId="{55B3EF06-488F-46FC-B083-A5AB3ED6ADD9}"/>
    <dgm:cxn modelId="{21F95E2A-E571-4B6F-8F3D-9497C8CFF86C}" type="presOf" srcId="{D9F44962-15E4-49E1-8C54-9DA7BDCA7FB8}" destId="{42F9437F-A7C2-45E7-AE7E-986FCA0DF511}" srcOrd="1" destOrd="0" presId="urn:microsoft.com/office/officeart/2008/layout/HorizontalMultiLevelHierarchy"/>
    <dgm:cxn modelId="{3251E834-D403-4A1E-9BB2-2884729ADDB1}" type="presOf" srcId="{C1D9F169-F4DC-4A68-AB68-CAB967DBF4CE}" destId="{194DF41D-59C8-4350-B140-6C4B143EB125}" srcOrd="1" destOrd="0" presId="urn:microsoft.com/office/officeart/2008/layout/HorizontalMultiLevelHierarchy"/>
    <dgm:cxn modelId="{1E1D6B25-1675-4059-AFA0-B2BF9D2F87DA}" type="presOf" srcId="{06E91B9B-3BAA-4A45-BAF3-ACAA662F5917}" destId="{5C9832C2-5F30-4565-B73B-60C03698FEBD}" srcOrd="0" destOrd="0" presId="urn:microsoft.com/office/officeart/2008/layout/HorizontalMultiLevelHierarchy"/>
    <dgm:cxn modelId="{868B9CC2-D184-4AB5-98EB-A7DA038F777F}" type="presOf" srcId="{DFD56115-3D9F-4833-AF42-77C56D59F8AF}" destId="{89AFBB93-4A59-4E43-B02F-87661E533A06}" srcOrd="0" destOrd="0" presId="urn:microsoft.com/office/officeart/2008/layout/HorizontalMultiLevelHierarchy"/>
    <dgm:cxn modelId="{121C757C-C563-4B61-8E53-6D9BE03206D0}" type="presOf" srcId="{765E917E-03B9-4594-AB63-91F1DA420696}" destId="{8432B098-52F5-420F-ADA4-331FCE646DA8}" srcOrd="0" destOrd="0" presId="urn:microsoft.com/office/officeart/2008/layout/HorizontalMultiLevelHierarchy"/>
    <dgm:cxn modelId="{ECC7D0B9-DA2C-4991-8503-352D2BBFB7F6}" type="presOf" srcId="{08ADBEE9-FA1C-441C-98EB-1F4B0A29042B}" destId="{962C8DB7-2446-4199-A4E2-9AA017120701}" srcOrd="0" destOrd="0" presId="urn:microsoft.com/office/officeart/2008/layout/HorizontalMultiLevelHierarchy"/>
    <dgm:cxn modelId="{4059ECA7-D499-4A79-B3EE-BFF6BEB8FF90}" srcId="{BB174080-640B-4902-8F65-3F0E471DC97F}" destId="{08ADBEE9-FA1C-441C-98EB-1F4B0A29042B}" srcOrd="8" destOrd="0" parTransId="{9CBA0B5B-A3E1-42EF-B130-58188406E28C}" sibTransId="{DBFD39F6-74AE-44DC-8958-1812864CBFCD}"/>
    <dgm:cxn modelId="{D3BD1F93-6C14-45A4-B6AE-CE5B8C99A020}" srcId="{BB174080-640B-4902-8F65-3F0E471DC97F}" destId="{AA965B9B-DDB0-4C67-A051-A9BC85743A0F}" srcOrd="3" destOrd="0" parTransId="{AB0D1D4E-053D-4AFA-B14C-83F749FBB467}" sibTransId="{1E7B4ED3-289B-4E9C-BA8E-F12A918DBF44}"/>
    <dgm:cxn modelId="{8F493364-44B4-416F-AC62-C2F1F5ECD4A3}" type="presOf" srcId="{93CD0F0B-6513-4363-AB1C-28B37D8B242E}" destId="{523BED85-9BB3-43B1-8114-0C93660FE820}" srcOrd="0" destOrd="0" presId="urn:microsoft.com/office/officeart/2008/layout/HorizontalMultiLevelHierarchy"/>
    <dgm:cxn modelId="{D9F93C3B-DB8B-4578-898F-CC9DD70C78F5}" srcId="{BB174080-640B-4902-8F65-3F0E471DC97F}" destId="{DFD56115-3D9F-4833-AF42-77C56D59F8AF}" srcOrd="9" destOrd="0" parTransId="{06E91B9B-3BAA-4A45-BAF3-ACAA662F5917}" sibTransId="{CEF3F705-47F8-4F64-9CD1-61E6058364DC}"/>
    <dgm:cxn modelId="{309F8CD6-D85C-47B8-A992-C2F4B39CFA35}" type="presOf" srcId="{AB0D1D4E-053D-4AFA-B14C-83F749FBB467}" destId="{BB663E2F-E9BB-42D2-A7B6-CC4FBB9B063F}" srcOrd="0" destOrd="0" presId="urn:microsoft.com/office/officeart/2008/layout/HorizontalMultiLevelHierarchy"/>
    <dgm:cxn modelId="{D2CAFAB1-3BB6-42C6-88BC-00CE7B0C07F9}" type="presOf" srcId="{FDC52782-6EDD-4EE5-9625-AA89BCFE1F4A}" destId="{887CC849-06E7-4A04-A1C9-C28330775574}" srcOrd="0" destOrd="0" presId="urn:microsoft.com/office/officeart/2008/layout/HorizontalMultiLevelHierarchy"/>
    <dgm:cxn modelId="{4511C96F-ABE7-41D5-A1DF-38B6C693BC69}" type="presOf" srcId="{9CBA0B5B-A3E1-42EF-B130-58188406E28C}" destId="{CBE52D0A-E866-4A8E-8E12-9ED603CCC1E6}" srcOrd="1" destOrd="0" presId="urn:microsoft.com/office/officeart/2008/layout/HorizontalMultiLevelHierarchy"/>
    <dgm:cxn modelId="{2407BE3A-80F7-4930-9F76-98421CE06F63}" type="presOf" srcId="{AC790958-FAD3-4F28-845A-D2EE04C3D658}" destId="{E649FCF7-7E03-4B01-A4FB-7C37BD8461F7}" srcOrd="0" destOrd="0" presId="urn:microsoft.com/office/officeart/2008/layout/HorizontalMultiLevelHierarchy"/>
    <dgm:cxn modelId="{F8047F9B-532B-4D0F-B8EB-C4A6F99DE797}" type="presOf" srcId="{C3853D63-027A-4C4F-A127-F5F1D586EE75}" destId="{F0BDEBE6-43DA-469C-B132-8BEA26933F53}" srcOrd="0" destOrd="0" presId="urn:microsoft.com/office/officeart/2008/layout/HorizontalMultiLevelHierarchy"/>
    <dgm:cxn modelId="{305BF468-29BE-4712-ACA3-4B0708DC1661}" type="presParOf" srcId="{D6457D8C-BAED-4FD9-B233-3473AF7DD015}" destId="{8B7674EA-B762-4F9B-9723-D2D5572D2D17}" srcOrd="0" destOrd="0" presId="urn:microsoft.com/office/officeart/2008/layout/HorizontalMultiLevelHierarchy"/>
    <dgm:cxn modelId="{7B8504C2-964D-40DE-AE3E-A7F5CF325506}" type="presParOf" srcId="{8B7674EA-B762-4F9B-9723-D2D5572D2D17}" destId="{77C1102F-9D00-4183-9A31-62776A5AB097}" srcOrd="0" destOrd="0" presId="urn:microsoft.com/office/officeart/2008/layout/HorizontalMultiLevelHierarchy"/>
    <dgm:cxn modelId="{F4A761FB-8F69-4866-A8D7-B32EB9496662}" type="presParOf" srcId="{8B7674EA-B762-4F9B-9723-D2D5572D2D17}" destId="{582B7EFC-23ED-42AE-BFB1-CFB5C3E65265}" srcOrd="1" destOrd="0" presId="urn:microsoft.com/office/officeart/2008/layout/HorizontalMultiLevelHierarchy"/>
    <dgm:cxn modelId="{DCA7F083-67C9-4EFA-8159-677B5F88A70A}" type="presParOf" srcId="{582B7EFC-23ED-42AE-BFB1-CFB5C3E65265}" destId="{5F12D41B-F8AF-434A-BFDA-4D25521443AC}" srcOrd="0" destOrd="0" presId="urn:microsoft.com/office/officeart/2008/layout/HorizontalMultiLevelHierarchy"/>
    <dgm:cxn modelId="{13105E78-F7CB-4B0D-99ED-390D94DD78D2}" type="presParOf" srcId="{5F12D41B-F8AF-434A-BFDA-4D25521443AC}" destId="{32173FC8-4008-43CF-96BE-34253479AA56}" srcOrd="0" destOrd="0" presId="urn:microsoft.com/office/officeart/2008/layout/HorizontalMultiLevelHierarchy"/>
    <dgm:cxn modelId="{71D69D3F-7351-424E-81B6-8F9F79868585}" type="presParOf" srcId="{582B7EFC-23ED-42AE-BFB1-CFB5C3E65265}" destId="{D5F357EC-72B1-470D-8DB7-C8FBD86EE848}" srcOrd="1" destOrd="0" presId="urn:microsoft.com/office/officeart/2008/layout/HorizontalMultiLevelHierarchy"/>
    <dgm:cxn modelId="{4B55C434-DF85-4B68-AE60-EC722D9CA072}" type="presParOf" srcId="{D5F357EC-72B1-470D-8DB7-C8FBD86EE848}" destId="{6A947DCB-BCB4-4B40-8E60-FDFB45A67949}" srcOrd="0" destOrd="0" presId="urn:microsoft.com/office/officeart/2008/layout/HorizontalMultiLevelHierarchy"/>
    <dgm:cxn modelId="{BF5F9088-D755-47E1-86BC-F11D9DD2452C}" type="presParOf" srcId="{D5F357EC-72B1-470D-8DB7-C8FBD86EE848}" destId="{01E5969E-39AA-43E4-A483-820E1FD5F836}" srcOrd="1" destOrd="0" presId="urn:microsoft.com/office/officeart/2008/layout/HorizontalMultiLevelHierarchy"/>
    <dgm:cxn modelId="{D58632BB-B77A-4534-B5A7-96280AF24F1F}" type="presParOf" srcId="{582B7EFC-23ED-42AE-BFB1-CFB5C3E65265}" destId="{887CC849-06E7-4A04-A1C9-C28330775574}" srcOrd="2" destOrd="0" presId="urn:microsoft.com/office/officeart/2008/layout/HorizontalMultiLevelHierarchy"/>
    <dgm:cxn modelId="{CC1F4F5F-7580-4617-9E23-026B1034FEDE}" type="presParOf" srcId="{887CC849-06E7-4A04-A1C9-C28330775574}" destId="{E28D8544-33CE-4AEC-AD47-374935D5B5F5}" srcOrd="0" destOrd="0" presId="urn:microsoft.com/office/officeart/2008/layout/HorizontalMultiLevelHierarchy"/>
    <dgm:cxn modelId="{E7B7A71F-560F-4484-B65C-CE87EA922C0C}" type="presParOf" srcId="{582B7EFC-23ED-42AE-BFB1-CFB5C3E65265}" destId="{FACBB00A-48E1-473C-9790-E4B8FFBF58CB}" srcOrd="3" destOrd="0" presId="urn:microsoft.com/office/officeart/2008/layout/HorizontalMultiLevelHierarchy"/>
    <dgm:cxn modelId="{4D285248-3EEE-4FFF-94C6-6CCC380EC926}" type="presParOf" srcId="{FACBB00A-48E1-473C-9790-E4B8FFBF58CB}" destId="{523BED85-9BB3-43B1-8114-0C93660FE820}" srcOrd="0" destOrd="0" presId="urn:microsoft.com/office/officeart/2008/layout/HorizontalMultiLevelHierarchy"/>
    <dgm:cxn modelId="{F37D102A-2457-4DC9-BFEE-298DACA59FAA}" type="presParOf" srcId="{FACBB00A-48E1-473C-9790-E4B8FFBF58CB}" destId="{A724F7F5-7A83-4649-ACB9-757F25E8E944}" srcOrd="1" destOrd="0" presId="urn:microsoft.com/office/officeart/2008/layout/HorizontalMultiLevelHierarchy"/>
    <dgm:cxn modelId="{9FE8A054-DD4D-4F26-B61A-DF6E3A4AC351}" type="presParOf" srcId="{582B7EFC-23ED-42AE-BFB1-CFB5C3E65265}" destId="{A66A618D-3C19-4912-9D00-79FFB78D0965}" srcOrd="4" destOrd="0" presId="urn:microsoft.com/office/officeart/2008/layout/HorizontalMultiLevelHierarchy"/>
    <dgm:cxn modelId="{A2C19C0B-1158-4CC7-B517-67C702006769}" type="presParOf" srcId="{A66A618D-3C19-4912-9D00-79FFB78D0965}" destId="{AC620A97-1C70-42F7-8D9C-A5CF0D427D27}" srcOrd="0" destOrd="0" presId="urn:microsoft.com/office/officeart/2008/layout/HorizontalMultiLevelHierarchy"/>
    <dgm:cxn modelId="{76598D31-D21B-4D4F-AA72-229174426F1B}" type="presParOf" srcId="{582B7EFC-23ED-42AE-BFB1-CFB5C3E65265}" destId="{3104078E-B777-431F-8DF0-A3D31A68B7F0}" srcOrd="5" destOrd="0" presId="urn:microsoft.com/office/officeart/2008/layout/HorizontalMultiLevelHierarchy"/>
    <dgm:cxn modelId="{857A5FB9-3366-40EC-B651-BECDF8801F48}" type="presParOf" srcId="{3104078E-B777-431F-8DF0-A3D31A68B7F0}" destId="{5AA2C4A9-03B0-4DD8-9E50-7F5290576AB5}" srcOrd="0" destOrd="0" presId="urn:microsoft.com/office/officeart/2008/layout/HorizontalMultiLevelHierarchy"/>
    <dgm:cxn modelId="{7EA36134-EB18-499C-BC3D-7A771C7561F2}" type="presParOf" srcId="{3104078E-B777-431F-8DF0-A3D31A68B7F0}" destId="{A9F554BB-73E8-4C07-AA4E-47EE55651AF5}" srcOrd="1" destOrd="0" presId="urn:microsoft.com/office/officeart/2008/layout/HorizontalMultiLevelHierarchy"/>
    <dgm:cxn modelId="{9295F861-72B5-479D-8517-95A6E17F3073}" type="presParOf" srcId="{582B7EFC-23ED-42AE-BFB1-CFB5C3E65265}" destId="{BB663E2F-E9BB-42D2-A7B6-CC4FBB9B063F}" srcOrd="6" destOrd="0" presId="urn:microsoft.com/office/officeart/2008/layout/HorizontalMultiLevelHierarchy"/>
    <dgm:cxn modelId="{214C2E5E-1A83-40D4-8E26-908D4D96427B}" type="presParOf" srcId="{BB663E2F-E9BB-42D2-A7B6-CC4FBB9B063F}" destId="{06719A11-0884-4CA8-86FC-E065F5DC6F83}" srcOrd="0" destOrd="0" presId="urn:microsoft.com/office/officeart/2008/layout/HorizontalMultiLevelHierarchy"/>
    <dgm:cxn modelId="{5364DC07-DCDB-4246-86AB-A4FF4D5F06CD}" type="presParOf" srcId="{582B7EFC-23ED-42AE-BFB1-CFB5C3E65265}" destId="{D67619AC-7227-4169-B5D8-6D1B739A503F}" srcOrd="7" destOrd="0" presId="urn:microsoft.com/office/officeart/2008/layout/HorizontalMultiLevelHierarchy"/>
    <dgm:cxn modelId="{F12E7B3D-9522-45AF-B628-3DD87C35BB57}" type="presParOf" srcId="{D67619AC-7227-4169-B5D8-6D1B739A503F}" destId="{683B247E-B39C-4E87-92FC-84ED78E856D6}" srcOrd="0" destOrd="0" presId="urn:microsoft.com/office/officeart/2008/layout/HorizontalMultiLevelHierarchy"/>
    <dgm:cxn modelId="{379E6FE3-4D09-447C-AABC-5B05E703E6C3}" type="presParOf" srcId="{D67619AC-7227-4169-B5D8-6D1B739A503F}" destId="{5C4D46FF-C4AA-40C4-B55A-B84CB127FC31}" srcOrd="1" destOrd="0" presId="urn:microsoft.com/office/officeart/2008/layout/HorizontalMultiLevelHierarchy"/>
    <dgm:cxn modelId="{0C3A48E6-B0E4-4136-A01B-A8642056E1CC}" type="presParOf" srcId="{582B7EFC-23ED-42AE-BFB1-CFB5C3E65265}" destId="{97A44A5D-4C97-4D0E-9E7F-9251B71B6925}" srcOrd="8" destOrd="0" presId="urn:microsoft.com/office/officeart/2008/layout/HorizontalMultiLevelHierarchy"/>
    <dgm:cxn modelId="{235491A5-3686-4969-8FFF-1094B162503D}" type="presParOf" srcId="{97A44A5D-4C97-4D0E-9E7F-9251B71B6925}" destId="{DFD51BA8-61AC-45E4-9B23-983D6D5738DB}" srcOrd="0" destOrd="0" presId="urn:microsoft.com/office/officeart/2008/layout/HorizontalMultiLevelHierarchy"/>
    <dgm:cxn modelId="{94CD6568-18C5-4555-BC75-E457DE0718B9}" type="presParOf" srcId="{582B7EFC-23ED-42AE-BFB1-CFB5C3E65265}" destId="{264C164C-F3E5-4433-8D12-74C98F5456A5}" srcOrd="9" destOrd="0" presId="urn:microsoft.com/office/officeart/2008/layout/HorizontalMultiLevelHierarchy"/>
    <dgm:cxn modelId="{EB3C210C-8B97-4AD9-A9E4-2160FB7B7E26}" type="presParOf" srcId="{264C164C-F3E5-4433-8D12-74C98F5456A5}" destId="{8432B098-52F5-420F-ADA4-331FCE646DA8}" srcOrd="0" destOrd="0" presId="urn:microsoft.com/office/officeart/2008/layout/HorizontalMultiLevelHierarchy"/>
    <dgm:cxn modelId="{2D62F062-49DF-45DB-B507-D3550B72F411}" type="presParOf" srcId="{264C164C-F3E5-4433-8D12-74C98F5456A5}" destId="{0CB53944-0182-4F95-8527-CB64BFF48F0F}" srcOrd="1" destOrd="0" presId="urn:microsoft.com/office/officeart/2008/layout/HorizontalMultiLevelHierarchy"/>
    <dgm:cxn modelId="{B99101BB-E925-4BBD-BF5B-3B1010288D25}" type="presParOf" srcId="{582B7EFC-23ED-42AE-BFB1-CFB5C3E65265}" destId="{7E803921-3D8D-4567-8E78-CAFC286774EA}" srcOrd="10" destOrd="0" presId="urn:microsoft.com/office/officeart/2008/layout/HorizontalMultiLevelHierarchy"/>
    <dgm:cxn modelId="{315E6BA7-B88B-48C9-9CF0-57A31C538D97}" type="presParOf" srcId="{7E803921-3D8D-4567-8E78-CAFC286774EA}" destId="{0FC348E9-0E6D-4599-B544-3AB550EB7E1A}" srcOrd="0" destOrd="0" presId="urn:microsoft.com/office/officeart/2008/layout/HorizontalMultiLevelHierarchy"/>
    <dgm:cxn modelId="{9F6D039C-8DA9-43E4-BF37-19496A397EC5}" type="presParOf" srcId="{582B7EFC-23ED-42AE-BFB1-CFB5C3E65265}" destId="{17C78DB2-80C1-455C-8247-472DB9558CC5}" srcOrd="11" destOrd="0" presId="urn:microsoft.com/office/officeart/2008/layout/HorizontalMultiLevelHierarchy"/>
    <dgm:cxn modelId="{1691C92B-73B8-48EC-AABD-88227123A414}" type="presParOf" srcId="{17C78DB2-80C1-455C-8247-472DB9558CC5}" destId="{FAE8CA9B-B47B-4F8C-80DF-4B57E29AD471}" srcOrd="0" destOrd="0" presId="urn:microsoft.com/office/officeart/2008/layout/HorizontalMultiLevelHierarchy"/>
    <dgm:cxn modelId="{7DF492E4-B2E8-4618-B237-023ABB378E24}" type="presParOf" srcId="{17C78DB2-80C1-455C-8247-472DB9558CC5}" destId="{44420EDE-AEF7-43DA-A0D6-BCDD1BE89A17}" srcOrd="1" destOrd="0" presId="urn:microsoft.com/office/officeart/2008/layout/HorizontalMultiLevelHierarchy"/>
    <dgm:cxn modelId="{A0018D72-3FF5-48F6-BE29-D83EED2083E1}" type="presParOf" srcId="{582B7EFC-23ED-42AE-BFB1-CFB5C3E65265}" destId="{D14DD0E1-594B-4FD2-BAB2-3E4B0530EADB}" srcOrd="12" destOrd="0" presId="urn:microsoft.com/office/officeart/2008/layout/HorizontalMultiLevelHierarchy"/>
    <dgm:cxn modelId="{C5F4E759-53BB-4CCF-A388-210710BDBA79}" type="presParOf" srcId="{D14DD0E1-594B-4FD2-BAB2-3E4B0530EADB}" destId="{9CE287D9-3174-445B-A13D-9671C68CE4E9}" srcOrd="0" destOrd="0" presId="urn:microsoft.com/office/officeart/2008/layout/HorizontalMultiLevelHierarchy"/>
    <dgm:cxn modelId="{9A5E9FF0-F0DD-49FB-9862-A35C5013A9E4}" type="presParOf" srcId="{582B7EFC-23ED-42AE-BFB1-CFB5C3E65265}" destId="{186FB244-9034-4C2C-9515-4105E15BAFEC}" srcOrd="13" destOrd="0" presId="urn:microsoft.com/office/officeart/2008/layout/HorizontalMultiLevelHierarchy"/>
    <dgm:cxn modelId="{8FC674CF-C29E-4D83-92D1-449EDDC21F6C}" type="presParOf" srcId="{186FB244-9034-4C2C-9515-4105E15BAFEC}" destId="{F0BDEBE6-43DA-469C-B132-8BEA26933F53}" srcOrd="0" destOrd="0" presId="urn:microsoft.com/office/officeart/2008/layout/HorizontalMultiLevelHierarchy"/>
    <dgm:cxn modelId="{62EAE736-524B-43CA-8A1A-B873820CD236}" type="presParOf" srcId="{186FB244-9034-4C2C-9515-4105E15BAFEC}" destId="{D7D77890-978C-41FD-8E83-35E6026779F2}" srcOrd="1" destOrd="0" presId="urn:microsoft.com/office/officeart/2008/layout/HorizontalMultiLevelHierarchy"/>
    <dgm:cxn modelId="{79CCBBD6-714E-40DF-BDA8-1B8FF54B0A8B}" type="presParOf" srcId="{582B7EFC-23ED-42AE-BFB1-CFB5C3E65265}" destId="{3AB2F778-3349-4C58-B094-230E719D60D2}" srcOrd="14" destOrd="0" presId="urn:microsoft.com/office/officeart/2008/layout/HorizontalMultiLevelHierarchy"/>
    <dgm:cxn modelId="{69FC5172-47B8-4FA2-AED9-4E35D38F5BC9}" type="presParOf" srcId="{3AB2F778-3349-4C58-B094-230E719D60D2}" destId="{194DF41D-59C8-4350-B140-6C4B143EB125}" srcOrd="0" destOrd="0" presId="urn:microsoft.com/office/officeart/2008/layout/HorizontalMultiLevelHierarchy"/>
    <dgm:cxn modelId="{7F330E70-4F54-4E90-A077-5D6642A34F0D}" type="presParOf" srcId="{582B7EFC-23ED-42AE-BFB1-CFB5C3E65265}" destId="{5D2CFD81-18EB-4400-9702-208420190D6C}" srcOrd="15" destOrd="0" presId="urn:microsoft.com/office/officeart/2008/layout/HorizontalMultiLevelHierarchy"/>
    <dgm:cxn modelId="{2E5C905B-CA37-468B-970D-56C11BEB49BB}" type="presParOf" srcId="{5D2CFD81-18EB-4400-9702-208420190D6C}" destId="{78E47939-1AEF-4BDB-95BE-B7661CC52D7E}" srcOrd="0" destOrd="0" presId="urn:microsoft.com/office/officeart/2008/layout/HorizontalMultiLevelHierarchy"/>
    <dgm:cxn modelId="{C7D1CF8A-C9F0-4E3A-899D-3C2468B08534}" type="presParOf" srcId="{5D2CFD81-18EB-4400-9702-208420190D6C}" destId="{7FC5132A-04B3-4008-AA06-36097B5DB3EB}" srcOrd="1" destOrd="0" presId="urn:microsoft.com/office/officeart/2008/layout/HorizontalMultiLevelHierarchy"/>
    <dgm:cxn modelId="{375C977E-4260-416F-B444-95F71D8E07F2}" type="presParOf" srcId="{582B7EFC-23ED-42AE-BFB1-CFB5C3E65265}" destId="{B85505B1-51C3-432F-9EDF-9F451BAF3533}" srcOrd="16" destOrd="0" presId="urn:microsoft.com/office/officeart/2008/layout/HorizontalMultiLevelHierarchy"/>
    <dgm:cxn modelId="{AE36C303-8918-4016-ADD5-F43B22A603EB}" type="presParOf" srcId="{B85505B1-51C3-432F-9EDF-9F451BAF3533}" destId="{CBE52D0A-E866-4A8E-8E12-9ED603CCC1E6}" srcOrd="0" destOrd="0" presId="urn:microsoft.com/office/officeart/2008/layout/HorizontalMultiLevelHierarchy"/>
    <dgm:cxn modelId="{96E94DD0-3CB0-4459-BFC1-1B69F47B2E2E}" type="presParOf" srcId="{582B7EFC-23ED-42AE-BFB1-CFB5C3E65265}" destId="{538CD1A0-2A16-4DB4-B793-B6FD2F4ACCB2}" srcOrd="17" destOrd="0" presId="urn:microsoft.com/office/officeart/2008/layout/HorizontalMultiLevelHierarchy"/>
    <dgm:cxn modelId="{C8D432F7-5DBD-497A-BB4A-8A89CCE21509}" type="presParOf" srcId="{538CD1A0-2A16-4DB4-B793-B6FD2F4ACCB2}" destId="{962C8DB7-2446-4199-A4E2-9AA017120701}" srcOrd="0" destOrd="0" presId="urn:microsoft.com/office/officeart/2008/layout/HorizontalMultiLevelHierarchy"/>
    <dgm:cxn modelId="{CF39668D-8649-4E45-B7AB-F2EF258559E7}" type="presParOf" srcId="{538CD1A0-2A16-4DB4-B793-B6FD2F4ACCB2}" destId="{A004A022-66B6-48C9-8DAA-855DA8863E54}" srcOrd="1" destOrd="0" presId="urn:microsoft.com/office/officeart/2008/layout/HorizontalMultiLevelHierarchy"/>
    <dgm:cxn modelId="{FA706E0D-7CC8-4066-AC37-D7789EE3DBAF}" type="presParOf" srcId="{582B7EFC-23ED-42AE-BFB1-CFB5C3E65265}" destId="{5C9832C2-5F30-4565-B73B-60C03698FEBD}" srcOrd="18" destOrd="0" presId="urn:microsoft.com/office/officeart/2008/layout/HorizontalMultiLevelHierarchy"/>
    <dgm:cxn modelId="{D915635A-88F3-44CA-9955-0B1D4072B6B3}" type="presParOf" srcId="{5C9832C2-5F30-4565-B73B-60C03698FEBD}" destId="{3DD6F513-4F2B-44E7-A9C3-CDCC00FB15CB}" srcOrd="0" destOrd="0" presId="urn:microsoft.com/office/officeart/2008/layout/HorizontalMultiLevelHierarchy"/>
    <dgm:cxn modelId="{6513E0AC-178C-4FFC-88BE-1D1580EB5AD6}" type="presParOf" srcId="{582B7EFC-23ED-42AE-BFB1-CFB5C3E65265}" destId="{520F142B-0A57-4D4E-AA55-FE24B39B412F}" srcOrd="19" destOrd="0" presId="urn:microsoft.com/office/officeart/2008/layout/HorizontalMultiLevelHierarchy"/>
    <dgm:cxn modelId="{701A476B-AB34-43DD-B653-8B4822361840}" type="presParOf" srcId="{520F142B-0A57-4D4E-AA55-FE24B39B412F}" destId="{89AFBB93-4A59-4E43-B02F-87661E533A06}" srcOrd="0" destOrd="0" presId="urn:microsoft.com/office/officeart/2008/layout/HorizontalMultiLevelHierarchy"/>
    <dgm:cxn modelId="{AB9AF0A9-A933-4398-B39C-F7319A01AB23}" type="presParOf" srcId="{520F142B-0A57-4D4E-AA55-FE24B39B412F}" destId="{DCA02376-1135-47A1-87A1-EB4C41E6EBFA}" srcOrd="1" destOrd="0" presId="urn:microsoft.com/office/officeart/2008/layout/HorizontalMultiLevelHierarchy"/>
    <dgm:cxn modelId="{29023148-815A-4A45-8615-4F6467EDB016}" type="presParOf" srcId="{582B7EFC-23ED-42AE-BFB1-CFB5C3E65265}" destId="{5A671325-E9F7-4E4D-8C9F-B703230D8CE4}" srcOrd="20" destOrd="0" presId="urn:microsoft.com/office/officeart/2008/layout/HorizontalMultiLevelHierarchy"/>
    <dgm:cxn modelId="{E36AF346-ACAE-4A30-9EAB-50F2924DADBA}" type="presParOf" srcId="{5A671325-E9F7-4E4D-8C9F-B703230D8CE4}" destId="{42F9437F-A7C2-45E7-AE7E-986FCA0DF511}" srcOrd="0" destOrd="0" presId="urn:microsoft.com/office/officeart/2008/layout/HorizontalMultiLevelHierarchy"/>
    <dgm:cxn modelId="{1D1F44BF-A367-412E-A04B-5A21CA2CFF0E}" type="presParOf" srcId="{582B7EFC-23ED-42AE-BFB1-CFB5C3E65265}" destId="{F1631BCE-85F2-4285-A852-F9207AC9ABC9}" srcOrd="21" destOrd="0" presId="urn:microsoft.com/office/officeart/2008/layout/HorizontalMultiLevelHierarchy"/>
    <dgm:cxn modelId="{5A992A07-26C3-4540-BFD1-B43336FEC82D}" type="presParOf" srcId="{F1631BCE-85F2-4285-A852-F9207AC9ABC9}" destId="{E649FCF7-7E03-4B01-A4FB-7C37BD8461F7}" srcOrd="0" destOrd="0" presId="urn:microsoft.com/office/officeart/2008/layout/HorizontalMultiLevelHierarchy"/>
    <dgm:cxn modelId="{2ECAAED3-D075-41E0-B8B5-B999584F7C4E}" type="presParOf" srcId="{F1631BCE-85F2-4285-A852-F9207AC9ABC9}" destId="{F3ACF4F4-42BE-43FE-B9CC-91C46698C287}" srcOrd="1" destOrd="0" presId="urn:microsoft.com/office/officeart/2008/layout/HorizontalMultiLevelHierarchy"/>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DB8021-88F5-4F31-BAF4-A690BE5382C3}" type="doc">
      <dgm:prSet loTypeId="urn:microsoft.com/office/officeart/2005/8/layout/hierarchy1" loCatId="hierarchy" qsTypeId="urn:microsoft.com/office/officeart/2005/8/quickstyle/3d3" qsCatId="3D" csTypeId="urn:microsoft.com/office/officeart/2005/8/colors/accent1_2" csCatId="accent1" phldr="1"/>
      <dgm:spPr/>
      <dgm:t>
        <a:bodyPr/>
        <a:lstStyle/>
        <a:p>
          <a:endParaRPr lang="es-ES"/>
        </a:p>
      </dgm:t>
    </dgm:pt>
    <dgm:pt modelId="{3882DA60-E87A-449C-B550-8A160D640966}">
      <dgm:prSet phldrT="[Texto]" custT="1"/>
      <dgm:spPr/>
      <dgm:t>
        <a:bodyPr/>
        <a:lstStyle/>
        <a:p>
          <a:r>
            <a:rPr lang="es-PY" sz="2000" b="1" dirty="0" smtClean="0">
              <a:latin typeface="Times New Roman" panose="02020603050405020304" pitchFamily="18" charset="0"/>
              <a:cs typeface="Times New Roman" panose="02020603050405020304" pitchFamily="18" charset="0"/>
            </a:rPr>
            <a:t>MARCO ORGÁNICO Y METODOLÓGICO DE APLICACIÓN</a:t>
          </a:r>
          <a:endParaRPr lang="es-ES" sz="2000" b="1" dirty="0">
            <a:latin typeface="Times New Roman" panose="02020603050405020304" pitchFamily="18" charset="0"/>
            <a:cs typeface="Times New Roman" panose="02020603050405020304" pitchFamily="18" charset="0"/>
          </a:endParaRPr>
        </a:p>
      </dgm:t>
    </dgm:pt>
    <dgm:pt modelId="{706A50C5-BABD-4F5C-A3FB-1BF8FF18F28F}" type="parTrans" cxnId="{0D4FAE77-FBDC-49A9-B42C-24E2D73214BA}">
      <dgm:prSet/>
      <dgm:spPr/>
      <dgm:t>
        <a:bodyPr/>
        <a:lstStyle/>
        <a:p>
          <a:endParaRPr lang="es-ES"/>
        </a:p>
      </dgm:t>
    </dgm:pt>
    <dgm:pt modelId="{B592A69C-5F51-4A55-B849-F50EB9483314}" type="sibTrans" cxnId="{0D4FAE77-FBDC-49A9-B42C-24E2D73214BA}">
      <dgm:prSet/>
      <dgm:spPr/>
      <dgm:t>
        <a:bodyPr/>
        <a:lstStyle/>
        <a:p>
          <a:endParaRPr lang="es-ES"/>
        </a:p>
      </dgm:t>
    </dgm:pt>
    <dgm:pt modelId="{F14BF11D-54C9-4C22-B8B2-4E11DCD1C456}">
      <dgm:prSet custT="1"/>
      <dgm:spPr/>
      <dgm:t>
        <a:bodyPr/>
        <a:lstStyle/>
        <a:p>
          <a:r>
            <a:rPr lang="es-PY" sz="1600" b="1" dirty="0" smtClean="0">
              <a:latin typeface="Times New Roman" panose="02020603050405020304" pitchFamily="18" charset="0"/>
              <a:cs typeface="Times New Roman" panose="02020603050405020304" pitchFamily="18" charset="0"/>
            </a:rPr>
            <a:t>1- Metodología de la Rendición de Cuentas al Ciudadano</a:t>
          </a:r>
          <a:endParaRPr lang="es-ES" sz="1600" b="1" dirty="0">
            <a:latin typeface="Times New Roman" panose="02020603050405020304" pitchFamily="18" charset="0"/>
            <a:cs typeface="Times New Roman" panose="02020603050405020304" pitchFamily="18" charset="0"/>
          </a:endParaRPr>
        </a:p>
      </dgm:t>
    </dgm:pt>
    <dgm:pt modelId="{D490B6C8-DEE0-46A3-8197-9841AAD68B04}" type="parTrans" cxnId="{97F5547B-0339-4094-AE21-CFA4BF8231A7}">
      <dgm:prSet/>
      <dgm:spPr/>
      <dgm:t>
        <a:bodyPr/>
        <a:lstStyle/>
        <a:p>
          <a:endParaRPr lang="es-ES"/>
        </a:p>
      </dgm:t>
    </dgm:pt>
    <dgm:pt modelId="{362841C9-558F-45B1-A890-BE64DAB82347}" type="sibTrans" cxnId="{97F5547B-0339-4094-AE21-CFA4BF8231A7}">
      <dgm:prSet/>
      <dgm:spPr/>
      <dgm:t>
        <a:bodyPr/>
        <a:lstStyle/>
        <a:p>
          <a:endParaRPr lang="es-ES"/>
        </a:p>
      </dgm:t>
    </dgm:pt>
    <dgm:pt modelId="{7BBA9225-34D9-4543-8AD7-CFE047953056}">
      <dgm:prSet custT="1"/>
      <dgm:spPr/>
      <dgm:t>
        <a:bodyPr/>
        <a:lstStyle/>
        <a:p>
          <a:r>
            <a:rPr lang="es-PY" sz="1600" b="1" dirty="0" smtClean="0">
              <a:latin typeface="Times New Roman" panose="02020603050405020304" pitchFamily="18" charset="0"/>
              <a:cs typeface="Times New Roman" panose="02020603050405020304" pitchFamily="18" charset="0"/>
            </a:rPr>
            <a:t>2- Etapas de la Rendición de Cuentas al Ciudadano</a:t>
          </a:r>
          <a:endParaRPr lang="es-ES" sz="1600" b="1" dirty="0">
            <a:latin typeface="Times New Roman" panose="02020603050405020304" pitchFamily="18" charset="0"/>
            <a:cs typeface="Times New Roman" panose="02020603050405020304" pitchFamily="18" charset="0"/>
          </a:endParaRPr>
        </a:p>
      </dgm:t>
    </dgm:pt>
    <dgm:pt modelId="{6A2810E2-F86F-4677-8BED-D7B66540D532}" type="parTrans" cxnId="{7348FE02-BBAA-4E1B-91C2-F6CBC3E0CDEF}">
      <dgm:prSet/>
      <dgm:spPr/>
      <dgm:t>
        <a:bodyPr/>
        <a:lstStyle/>
        <a:p>
          <a:endParaRPr lang="es-ES"/>
        </a:p>
      </dgm:t>
    </dgm:pt>
    <dgm:pt modelId="{8041FAF0-4B72-47AE-B560-5E2117FB3EB9}" type="sibTrans" cxnId="{7348FE02-BBAA-4E1B-91C2-F6CBC3E0CDEF}">
      <dgm:prSet/>
      <dgm:spPr/>
      <dgm:t>
        <a:bodyPr/>
        <a:lstStyle/>
        <a:p>
          <a:endParaRPr lang="es-ES"/>
        </a:p>
      </dgm:t>
    </dgm:pt>
    <dgm:pt modelId="{4611D78F-EA23-4F29-AE3A-5DF2E04BC8B1}">
      <dgm:prSet custT="1"/>
      <dgm:spPr/>
      <dgm:t>
        <a:bodyPr/>
        <a:lstStyle/>
        <a:p>
          <a:r>
            <a:rPr lang="es-PY" sz="1600" b="1" dirty="0" smtClean="0">
              <a:latin typeface="Times New Roman" panose="02020603050405020304" pitchFamily="18" charset="0"/>
              <a:cs typeface="Times New Roman" panose="02020603050405020304" pitchFamily="18" charset="0"/>
            </a:rPr>
            <a:t>3- Plan de Monitoreo e Indicadores</a:t>
          </a:r>
          <a:endParaRPr lang="es-ES" sz="1600" b="1" dirty="0">
            <a:latin typeface="Times New Roman" panose="02020603050405020304" pitchFamily="18" charset="0"/>
            <a:cs typeface="Times New Roman" panose="02020603050405020304" pitchFamily="18" charset="0"/>
          </a:endParaRPr>
        </a:p>
      </dgm:t>
    </dgm:pt>
    <dgm:pt modelId="{99AAF4BC-9E0F-43A0-9277-79A91A3B7575}" type="parTrans" cxnId="{EBDCF371-26E5-4B11-B6E1-0C47EFF193BF}">
      <dgm:prSet/>
      <dgm:spPr/>
      <dgm:t>
        <a:bodyPr/>
        <a:lstStyle/>
        <a:p>
          <a:endParaRPr lang="es-ES"/>
        </a:p>
      </dgm:t>
    </dgm:pt>
    <dgm:pt modelId="{FFCA9DAC-2C99-4634-BCBE-7CF672E22CF2}" type="sibTrans" cxnId="{EBDCF371-26E5-4B11-B6E1-0C47EFF193BF}">
      <dgm:prSet/>
      <dgm:spPr/>
      <dgm:t>
        <a:bodyPr/>
        <a:lstStyle/>
        <a:p>
          <a:endParaRPr lang="es-ES"/>
        </a:p>
      </dgm:t>
    </dgm:pt>
    <dgm:pt modelId="{D13EF249-F6E6-4235-9BDF-53E14AA5F894}">
      <dgm:prSet custT="1"/>
      <dgm:spPr/>
      <dgm:t>
        <a:bodyPr/>
        <a:lstStyle/>
        <a:p>
          <a:r>
            <a:rPr lang="es-PY" sz="1200" b="0" i="0" u="none" dirty="0" smtClean="0">
              <a:latin typeface="Times New Roman" panose="02020603050405020304" pitchFamily="18" charset="0"/>
              <a:cs typeface="Times New Roman" panose="02020603050405020304" pitchFamily="18" charset="0"/>
            </a:rPr>
            <a:t>Orientaciones para incorporar el ejercicio de la rendición de cuentas como una actividad ordinaria de la institución para fortalecer mecanismos y acciones de participación ciudadana y mejorar la gestión pública.</a:t>
          </a:r>
          <a:endParaRPr lang="es-ES" sz="1200" b="0" i="0" u="none" dirty="0">
            <a:latin typeface="Times New Roman" panose="02020603050405020304" pitchFamily="18" charset="0"/>
            <a:cs typeface="Times New Roman" panose="02020603050405020304" pitchFamily="18" charset="0"/>
          </a:endParaRPr>
        </a:p>
      </dgm:t>
    </dgm:pt>
    <dgm:pt modelId="{88325F91-7ADC-4F17-B8F9-F0AFF927EE1C}" type="parTrans" cxnId="{4BD69F93-0BE8-450D-9BCE-6DA3E4EF01C3}">
      <dgm:prSet/>
      <dgm:spPr/>
      <dgm:t>
        <a:bodyPr/>
        <a:lstStyle/>
        <a:p>
          <a:endParaRPr lang="es-ES"/>
        </a:p>
      </dgm:t>
    </dgm:pt>
    <dgm:pt modelId="{81DCB6EC-70C4-43BF-995C-A0CEB1D06A51}" type="sibTrans" cxnId="{4BD69F93-0BE8-450D-9BCE-6DA3E4EF01C3}">
      <dgm:prSet/>
      <dgm:spPr/>
      <dgm:t>
        <a:bodyPr/>
        <a:lstStyle/>
        <a:p>
          <a:endParaRPr lang="es-ES"/>
        </a:p>
      </dgm:t>
    </dgm:pt>
    <dgm:pt modelId="{1BCB3ADB-3601-4FC2-AFB4-CF37FEBC0CFB}">
      <dgm:prSet custT="1"/>
      <dgm:spPr/>
      <dgm:t>
        <a:bodyPr/>
        <a:lstStyle/>
        <a:p>
          <a:r>
            <a:rPr lang="es-PY" sz="1200" b="0" i="0" u="none" smtClean="0">
              <a:latin typeface="Times New Roman" panose="02020603050405020304" pitchFamily="18" charset="0"/>
              <a:cs typeface="Times New Roman" panose="02020603050405020304" pitchFamily="18" charset="0"/>
            </a:rPr>
            <a:t>El proceso de implementación de una Rendición de Cuentas institucional consta de 4 etapas:</a:t>
          </a:r>
          <a:endParaRPr lang="es-ES" sz="1200" b="0" i="0" u="none">
            <a:latin typeface="Times New Roman" panose="02020603050405020304" pitchFamily="18" charset="0"/>
            <a:cs typeface="Times New Roman" panose="02020603050405020304" pitchFamily="18" charset="0"/>
          </a:endParaRPr>
        </a:p>
      </dgm:t>
    </dgm:pt>
    <dgm:pt modelId="{3E1C13E8-E1B1-4A4E-8870-55D053527DF6}" type="parTrans" cxnId="{4115F333-4289-48EE-9543-1C0537F7C7A3}">
      <dgm:prSet/>
      <dgm:spPr/>
      <dgm:t>
        <a:bodyPr/>
        <a:lstStyle/>
        <a:p>
          <a:endParaRPr lang="es-ES"/>
        </a:p>
      </dgm:t>
    </dgm:pt>
    <dgm:pt modelId="{79CF0A28-919A-45A0-B12D-336D387A38A2}" type="sibTrans" cxnId="{4115F333-4289-48EE-9543-1C0537F7C7A3}">
      <dgm:prSet/>
      <dgm:spPr/>
      <dgm:t>
        <a:bodyPr/>
        <a:lstStyle/>
        <a:p>
          <a:endParaRPr lang="es-ES"/>
        </a:p>
      </dgm:t>
    </dgm:pt>
    <dgm:pt modelId="{488B2478-6B9E-4DFA-8D1B-3326E479BF67}">
      <dgm:prSet custT="1"/>
      <dgm:spPr/>
      <dgm:t>
        <a:bodyPr anchor="t"/>
        <a:lstStyle/>
        <a:p>
          <a:r>
            <a:rPr lang="es-ES" sz="1200" b="0" i="0" u="none" dirty="0" smtClean="0">
              <a:latin typeface="Times New Roman" panose="02020603050405020304" pitchFamily="18" charset="0"/>
              <a:cs typeface="Times New Roman" panose="02020603050405020304" pitchFamily="18" charset="0"/>
            </a:rPr>
            <a:t> </a:t>
          </a:r>
          <a:r>
            <a:rPr lang="es-PY" sz="1200" b="0" i="0" u="none" dirty="0" smtClean="0">
              <a:latin typeface="Times New Roman" panose="02020603050405020304" pitchFamily="18" charset="0"/>
              <a:cs typeface="Times New Roman" panose="02020603050405020304" pitchFamily="18" charset="0"/>
            </a:rPr>
            <a:t>ETAPA 2: Definición del Plan de Rendición de Cuentas al Ciudadano.</a:t>
          </a:r>
          <a:endParaRPr lang="es-ES" sz="1200" b="0" i="0" u="none" dirty="0">
            <a:latin typeface="Times New Roman" panose="02020603050405020304" pitchFamily="18" charset="0"/>
            <a:cs typeface="Times New Roman" panose="02020603050405020304" pitchFamily="18" charset="0"/>
          </a:endParaRPr>
        </a:p>
      </dgm:t>
    </dgm:pt>
    <dgm:pt modelId="{7815E44F-0FB4-4FA1-B4AE-6094E8DF55C8}" type="parTrans" cxnId="{FE573FFE-5384-4B83-8E7B-828180749779}">
      <dgm:prSet/>
      <dgm:spPr/>
      <dgm:t>
        <a:bodyPr/>
        <a:lstStyle/>
        <a:p>
          <a:endParaRPr lang="es-ES"/>
        </a:p>
      </dgm:t>
    </dgm:pt>
    <dgm:pt modelId="{B767899E-F607-4995-BE81-75622C27C6F2}" type="sibTrans" cxnId="{FE573FFE-5384-4B83-8E7B-828180749779}">
      <dgm:prSet/>
      <dgm:spPr/>
      <dgm:t>
        <a:bodyPr/>
        <a:lstStyle/>
        <a:p>
          <a:endParaRPr lang="es-ES"/>
        </a:p>
      </dgm:t>
    </dgm:pt>
    <dgm:pt modelId="{7B495075-1549-443A-821C-A461C5252F08}">
      <dgm:prSet custT="1"/>
      <dgm:spPr/>
      <dgm:t>
        <a:bodyPr anchor="t"/>
        <a:lstStyle/>
        <a:p>
          <a:r>
            <a:rPr lang="es-PY" sz="1200" b="0" i="0" u="none" dirty="0" smtClean="0">
              <a:latin typeface="Times New Roman" panose="02020603050405020304" pitchFamily="18" charset="0"/>
              <a:cs typeface="Times New Roman" panose="02020603050405020304" pitchFamily="18" charset="0"/>
            </a:rPr>
            <a:t>ETAPA1: Preparación Institucional</a:t>
          </a:r>
          <a:endParaRPr lang="es-ES" sz="1200" b="0" i="0" u="none" dirty="0">
            <a:latin typeface="Times New Roman" panose="02020603050405020304" pitchFamily="18" charset="0"/>
            <a:cs typeface="Times New Roman" panose="02020603050405020304" pitchFamily="18" charset="0"/>
          </a:endParaRPr>
        </a:p>
      </dgm:t>
    </dgm:pt>
    <dgm:pt modelId="{EC13AFA8-1920-4338-819E-4D15989EDB8C}" type="parTrans" cxnId="{DAC99F21-AD52-477D-AD58-E12165A4F56E}">
      <dgm:prSet/>
      <dgm:spPr/>
      <dgm:t>
        <a:bodyPr/>
        <a:lstStyle/>
        <a:p>
          <a:endParaRPr lang="es-ES"/>
        </a:p>
      </dgm:t>
    </dgm:pt>
    <dgm:pt modelId="{7680B58C-9932-4CBB-B02F-954116888AD8}" type="sibTrans" cxnId="{DAC99F21-AD52-477D-AD58-E12165A4F56E}">
      <dgm:prSet/>
      <dgm:spPr/>
      <dgm:t>
        <a:bodyPr/>
        <a:lstStyle/>
        <a:p>
          <a:endParaRPr lang="es-ES"/>
        </a:p>
      </dgm:t>
    </dgm:pt>
    <dgm:pt modelId="{B5301DF5-294E-4F3B-B673-E52C14847972}">
      <dgm:prSet custT="1"/>
      <dgm:spPr/>
      <dgm:t>
        <a:bodyPr anchor="t"/>
        <a:lstStyle/>
        <a:p>
          <a:r>
            <a:rPr lang="es-PY" sz="1200" b="0" i="0" u="none" dirty="0" smtClean="0">
              <a:latin typeface="Times New Roman" panose="02020603050405020304" pitchFamily="18" charset="0"/>
              <a:cs typeface="Times New Roman" panose="02020603050405020304" pitchFamily="18" charset="0"/>
            </a:rPr>
            <a:t>ETAPA 3: Informe de avances en la Rendición de Cuentas al Ciudadano.</a:t>
          </a:r>
          <a:endParaRPr lang="es-ES" sz="1200" b="0" i="0" u="none" dirty="0">
            <a:latin typeface="Times New Roman" panose="02020603050405020304" pitchFamily="18" charset="0"/>
            <a:cs typeface="Times New Roman" panose="02020603050405020304" pitchFamily="18" charset="0"/>
          </a:endParaRPr>
        </a:p>
      </dgm:t>
    </dgm:pt>
    <dgm:pt modelId="{D06806A7-0B36-42F9-A392-3FA55734EF17}" type="parTrans" cxnId="{D4FE4629-57F6-4044-97DC-3EE32925CBEE}">
      <dgm:prSet/>
      <dgm:spPr/>
      <dgm:t>
        <a:bodyPr/>
        <a:lstStyle/>
        <a:p>
          <a:endParaRPr lang="es-ES"/>
        </a:p>
      </dgm:t>
    </dgm:pt>
    <dgm:pt modelId="{2DF22FB8-E74B-42EC-A7EB-D2825897C708}" type="sibTrans" cxnId="{D4FE4629-57F6-4044-97DC-3EE32925CBEE}">
      <dgm:prSet/>
      <dgm:spPr/>
      <dgm:t>
        <a:bodyPr/>
        <a:lstStyle/>
        <a:p>
          <a:endParaRPr lang="es-ES"/>
        </a:p>
      </dgm:t>
    </dgm:pt>
    <dgm:pt modelId="{3C8A6DB8-736B-4877-A4E5-03E83DA7802E}">
      <dgm:prSet custT="1"/>
      <dgm:spPr/>
      <dgm:t>
        <a:bodyPr anchor="t"/>
        <a:lstStyle/>
        <a:p>
          <a:r>
            <a:rPr lang="es-PY" sz="1200" b="0" i="0" u="none" dirty="0" smtClean="0">
              <a:latin typeface="Times New Roman" panose="02020603050405020304" pitchFamily="18" charset="0"/>
              <a:cs typeface="Times New Roman" panose="02020603050405020304" pitchFamily="18" charset="0"/>
            </a:rPr>
            <a:t>ETAPA 4: Realización de los actos/actividades de Rendición de Cuentas al Ciudadano</a:t>
          </a:r>
          <a:endParaRPr lang="es-ES" sz="1200" b="0" i="0" u="none" dirty="0">
            <a:latin typeface="Times New Roman" panose="02020603050405020304" pitchFamily="18" charset="0"/>
            <a:cs typeface="Times New Roman" panose="02020603050405020304" pitchFamily="18" charset="0"/>
          </a:endParaRPr>
        </a:p>
      </dgm:t>
    </dgm:pt>
    <dgm:pt modelId="{FBF07FC2-E353-40D2-9796-46B33E56FD0F}" type="parTrans" cxnId="{363D347F-010A-4B43-9321-18A5EEF7498A}">
      <dgm:prSet/>
      <dgm:spPr/>
      <dgm:t>
        <a:bodyPr/>
        <a:lstStyle/>
        <a:p>
          <a:endParaRPr lang="es-ES"/>
        </a:p>
      </dgm:t>
    </dgm:pt>
    <dgm:pt modelId="{D46EEBC0-5447-4616-A86C-0371792CC2D9}" type="sibTrans" cxnId="{363D347F-010A-4B43-9321-18A5EEF7498A}">
      <dgm:prSet/>
      <dgm:spPr/>
      <dgm:t>
        <a:bodyPr/>
        <a:lstStyle/>
        <a:p>
          <a:endParaRPr lang="es-ES"/>
        </a:p>
      </dgm:t>
    </dgm:pt>
    <dgm:pt modelId="{2E37E8F4-4CBF-4280-9D79-6DC490CE5B25}">
      <dgm:prSet custT="1"/>
      <dgm:spPr/>
      <dgm:t>
        <a:bodyPr/>
        <a:lstStyle/>
        <a:p>
          <a:r>
            <a:rPr lang="es-PY" sz="1200" b="0" i="0" u="none" dirty="0" smtClean="0">
              <a:latin typeface="Times New Roman" panose="02020603050405020304" pitchFamily="18" charset="0"/>
              <a:cs typeface="Times New Roman" panose="02020603050405020304" pitchFamily="18" charset="0"/>
            </a:rPr>
            <a:t>El objetivo es contar con los insumos suficientes para la evaluación del ciclo.</a:t>
          </a:r>
          <a:endParaRPr lang="es-ES" sz="1200" b="0" i="0" u="none" dirty="0">
            <a:latin typeface="Times New Roman" panose="02020603050405020304" pitchFamily="18" charset="0"/>
            <a:cs typeface="Times New Roman" panose="02020603050405020304" pitchFamily="18" charset="0"/>
          </a:endParaRPr>
        </a:p>
      </dgm:t>
    </dgm:pt>
    <dgm:pt modelId="{A8AD4FF4-D73B-4EFF-B702-F0D3C95B33E8}" type="parTrans" cxnId="{2BE88EF4-9EFF-401F-9145-7F313596693A}">
      <dgm:prSet/>
      <dgm:spPr/>
      <dgm:t>
        <a:bodyPr/>
        <a:lstStyle/>
        <a:p>
          <a:endParaRPr lang="es-ES"/>
        </a:p>
      </dgm:t>
    </dgm:pt>
    <dgm:pt modelId="{515BF664-CFCB-4CC9-9EF2-3ADFF30D3D2F}" type="sibTrans" cxnId="{2BE88EF4-9EFF-401F-9145-7F313596693A}">
      <dgm:prSet/>
      <dgm:spPr/>
      <dgm:t>
        <a:bodyPr/>
        <a:lstStyle/>
        <a:p>
          <a:endParaRPr lang="es-ES"/>
        </a:p>
      </dgm:t>
    </dgm:pt>
    <dgm:pt modelId="{347C786D-8459-434D-AB23-122CB672D6BD}">
      <dgm:prSet custT="1"/>
      <dgm:spPr/>
      <dgm:t>
        <a:bodyPr anchor="t"/>
        <a:lstStyle/>
        <a:p>
          <a:r>
            <a:rPr lang="es-PY" sz="1200" b="0" i="0" u="none" dirty="0" smtClean="0">
              <a:latin typeface="Times New Roman" panose="02020603050405020304" pitchFamily="18" charset="0"/>
              <a:cs typeface="Times New Roman" panose="02020603050405020304" pitchFamily="18" charset="0"/>
            </a:rPr>
            <a:t>Definición de indicadores y metas para el monitoreo del proceso de Rendición de Cuentas al Ciudadano.</a:t>
          </a:r>
          <a:endParaRPr lang="es-ES" sz="1200" b="0" i="0" u="none" dirty="0">
            <a:latin typeface="Times New Roman" panose="02020603050405020304" pitchFamily="18" charset="0"/>
            <a:cs typeface="Times New Roman" panose="02020603050405020304" pitchFamily="18" charset="0"/>
          </a:endParaRPr>
        </a:p>
      </dgm:t>
    </dgm:pt>
    <dgm:pt modelId="{B5937832-A9DE-4990-B342-7269795E2622}" type="parTrans" cxnId="{3B8D698C-E54E-4D49-A7AB-EE60E9BFC707}">
      <dgm:prSet/>
      <dgm:spPr/>
      <dgm:t>
        <a:bodyPr/>
        <a:lstStyle/>
        <a:p>
          <a:endParaRPr lang="es-ES"/>
        </a:p>
      </dgm:t>
    </dgm:pt>
    <dgm:pt modelId="{944CDA77-9EDE-4042-9E1C-BFF768B9D2E4}" type="sibTrans" cxnId="{3B8D698C-E54E-4D49-A7AB-EE60E9BFC707}">
      <dgm:prSet/>
      <dgm:spPr/>
      <dgm:t>
        <a:bodyPr/>
        <a:lstStyle/>
        <a:p>
          <a:endParaRPr lang="es-ES"/>
        </a:p>
      </dgm:t>
    </dgm:pt>
    <dgm:pt modelId="{27FC4894-A288-455F-AF83-A2A7A854BCE8}">
      <dgm:prSet custT="1"/>
      <dgm:spPr/>
      <dgm:t>
        <a:bodyPr anchor="t"/>
        <a:lstStyle/>
        <a:p>
          <a:r>
            <a:rPr lang="es-PY" sz="1200" b="0" i="0" u="none" dirty="0" smtClean="0">
              <a:latin typeface="Times New Roman" panose="02020603050405020304" pitchFamily="18" charset="0"/>
              <a:cs typeface="Times New Roman" panose="02020603050405020304" pitchFamily="18" charset="0"/>
            </a:rPr>
            <a:t>Monitoreo de las etapas de Rendición de Cuentas al Ciudadano.</a:t>
          </a:r>
          <a:endParaRPr lang="es-ES" sz="1200" b="0" i="0" u="none" dirty="0">
            <a:latin typeface="Times New Roman" panose="02020603050405020304" pitchFamily="18" charset="0"/>
            <a:cs typeface="Times New Roman" panose="02020603050405020304" pitchFamily="18" charset="0"/>
          </a:endParaRPr>
        </a:p>
      </dgm:t>
    </dgm:pt>
    <dgm:pt modelId="{4E46117C-BFAE-4F69-A145-DF2E6E43014A}" type="parTrans" cxnId="{DF11CEAB-B679-4920-8CA7-26C34170F83F}">
      <dgm:prSet/>
      <dgm:spPr/>
      <dgm:t>
        <a:bodyPr/>
        <a:lstStyle/>
        <a:p>
          <a:endParaRPr lang="es-ES"/>
        </a:p>
      </dgm:t>
    </dgm:pt>
    <dgm:pt modelId="{98DF7625-978A-4B59-8598-798C23DBA99E}" type="sibTrans" cxnId="{DF11CEAB-B679-4920-8CA7-26C34170F83F}">
      <dgm:prSet/>
      <dgm:spPr/>
      <dgm:t>
        <a:bodyPr/>
        <a:lstStyle/>
        <a:p>
          <a:endParaRPr lang="es-ES"/>
        </a:p>
      </dgm:t>
    </dgm:pt>
    <dgm:pt modelId="{EA0A6462-E196-4AE3-8FC9-0D23744FBFFD}">
      <dgm:prSet custT="1"/>
      <dgm:spPr/>
      <dgm:t>
        <a:bodyPr anchor="t"/>
        <a:lstStyle/>
        <a:p>
          <a:r>
            <a:rPr lang="es-PY" sz="1200" b="0" i="0" u="none" dirty="0" smtClean="0">
              <a:latin typeface="Times New Roman" panose="02020603050405020304" pitchFamily="18" charset="0"/>
              <a:cs typeface="Times New Roman" panose="02020603050405020304" pitchFamily="18" charset="0"/>
            </a:rPr>
            <a:t>Matriz de indicadores e instructivo para el monitoreo</a:t>
          </a:r>
          <a:endParaRPr lang="es-ES" sz="1200" b="0" i="0" u="none" dirty="0">
            <a:latin typeface="Times New Roman" panose="02020603050405020304" pitchFamily="18" charset="0"/>
            <a:cs typeface="Times New Roman" panose="02020603050405020304" pitchFamily="18" charset="0"/>
          </a:endParaRPr>
        </a:p>
      </dgm:t>
    </dgm:pt>
    <dgm:pt modelId="{FDD5D111-FDCD-4AB6-A68D-4F6B59F18F5C}" type="parTrans" cxnId="{40C6F2DF-C8B5-47B4-A42C-693CD91402E9}">
      <dgm:prSet/>
      <dgm:spPr/>
      <dgm:t>
        <a:bodyPr/>
        <a:lstStyle/>
        <a:p>
          <a:endParaRPr lang="es-ES"/>
        </a:p>
      </dgm:t>
    </dgm:pt>
    <dgm:pt modelId="{3B1C598E-47FA-41E0-8FD5-D8140E86FC8F}" type="sibTrans" cxnId="{40C6F2DF-C8B5-47B4-A42C-693CD91402E9}">
      <dgm:prSet/>
      <dgm:spPr/>
      <dgm:t>
        <a:bodyPr/>
        <a:lstStyle/>
        <a:p>
          <a:endParaRPr lang="es-ES"/>
        </a:p>
      </dgm:t>
    </dgm:pt>
    <dgm:pt modelId="{147152DA-3C6F-433B-B2CF-4D1349DE9949}" type="pres">
      <dgm:prSet presAssocID="{53DB8021-88F5-4F31-BAF4-A690BE5382C3}" presName="hierChild1" presStyleCnt="0">
        <dgm:presLayoutVars>
          <dgm:chPref val="1"/>
          <dgm:dir/>
          <dgm:animOne val="branch"/>
          <dgm:animLvl val="lvl"/>
          <dgm:resizeHandles/>
        </dgm:presLayoutVars>
      </dgm:prSet>
      <dgm:spPr/>
      <dgm:t>
        <a:bodyPr/>
        <a:lstStyle/>
        <a:p>
          <a:endParaRPr lang="es-ES"/>
        </a:p>
      </dgm:t>
    </dgm:pt>
    <dgm:pt modelId="{E21E8E83-4E1E-4459-A6CD-FB70E8EED7BF}" type="pres">
      <dgm:prSet presAssocID="{3882DA60-E87A-449C-B550-8A160D640966}" presName="hierRoot1" presStyleCnt="0"/>
      <dgm:spPr/>
    </dgm:pt>
    <dgm:pt modelId="{51E803A8-4045-44A0-8566-E58FE79E2550}" type="pres">
      <dgm:prSet presAssocID="{3882DA60-E87A-449C-B550-8A160D640966}" presName="composite" presStyleCnt="0"/>
      <dgm:spPr/>
    </dgm:pt>
    <dgm:pt modelId="{2575E0BC-6A3E-4256-A48E-8C5B99487156}" type="pres">
      <dgm:prSet presAssocID="{3882DA60-E87A-449C-B550-8A160D640966}" presName="background" presStyleLbl="node0" presStyleIdx="0" presStyleCnt="1"/>
      <dgm:spPr/>
    </dgm:pt>
    <dgm:pt modelId="{AB2E5F3E-E956-4584-B4A2-2E37643483E1}" type="pres">
      <dgm:prSet presAssocID="{3882DA60-E87A-449C-B550-8A160D640966}" presName="text" presStyleLbl="fgAcc0" presStyleIdx="0" presStyleCnt="1" custScaleX="359795">
        <dgm:presLayoutVars>
          <dgm:chPref val="3"/>
        </dgm:presLayoutVars>
      </dgm:prSet>
      <dgm:spPr/>
      <dgm:t>
        <a:bodyPr/>
        <a:lstStyle/>
        <a:p>
          <a:endParaRPr lang="es-ES"/>
        </a:p>
      </dgm:t>
    </dgm:pt>
    <dgm:pt modelId="{00E495FB-C449-44D6-8604-D682068F12CD}" type="pres">
      <dgm:prSet presAssocID="{3882DA60-E87A-449C-B550-8A160D640966}" presName="hierChild2" presStyleCnt="0"/>
      <dgm:spPr/>
    </dgm:pt>
    <dgm:pt modelId="{8E2B6E49-4C8A-46F1-A8EA-C9BA9B1BA404}" type="pres">
      <dgm:prSet presAssocID="{D490B6C8-DEE0-46A3-8197-9841AAD68B04}" presName="Name10" presStyleLbl="parChTrans1D2" presStyleIdx="0" presStyleCnt="3"/>
      <dgm:spPr/>
      <dgm:t>
        <a:bodyPr/>
        <a:lstStyle/>
        <a:p>
          <a:endParaRPr lang="es-ES"/>
        </a:p>
      </dgm:t>
    </dgm:pt>
    <dgm:pt modelId="{EBBB7D3D-F93B-49EC-A14F-BD0818342D5A}" type="pres">
      <dgm:prSet presAssocID="{F14BF11D-54C9-4C22-B8B2-4E11DCD1C456}" presName="hierRoot2" presStyleCnt="0"/>
      <dgm:spPr/>
    </dgm:pt>
    <dgm:pt modelId="{DCF1ECAA-4EE2-49F9-A6D9-C02954298AF2}" type="pres">
      <dgm:prSet presAssocID="{F14BF11D-54C9-4C22-B8B2-4E11DCD1C456}" presName="composite2" presStyleCnt="0"/>
      <dgm:spPr/>
    </dgm:pt>
    <dgm:pt modelId="{BA731D5C-568B-4257-8F4D-9B6715427AC4}" type="pres">
      <dgm:prSet presAssocID="{F14BF11D-54C9-4C22-B8B2-4E11DCD1C456}" presName="background2" presStyleLbl="node2" presStyleIdx="0" presStyleCnt="3"/>
      <dgm:spPr/>
    </dgm:pt>
    <dgm:pt modelId="{A1B55E3C-4E2A-40D6-990E-68C4D90BBA89}" type="pres">
      <dgm:prSet presAssocID="{F14BF11D-54C9-4C22-B8B2-4E11DCD1C456}" presName="text2" presStyleLbl="fgAcc2" presStyleIdx="0" presStyleCnt="3" custScaleX="211790">
        <dgm:presLayoutVars>
          <dgm:chPref val="3"/>
        </dgm:presLayoutVars>
      </dgm:prSet>
      <dgm:spPr/>
      <dgm:t>
        <a:bodyPr/>
        <a:lstStyle/>
        <a:p>
          <a:endParaRPr lang="es-ES"/>
        </a:p>
      </dgm:t>
    </dgm:pt>
    <dgm:pt modelId="{16680DAB-24D6-46A2-8DE3-E9AEAF5CE043}" type="pres">
      <dgm:prSet presAssocID="{F14BF11D-54C9-4C22-B8B2-4E11DCD1C456}" presName="hierChild3" presStyleCnt="0"/>
      <dgm:spPr/>
    </dgm:pt>
    <dgm:pt modelId="{A7A8D10D-257F-419B-9587-EB507459A2FA}" type="pres">
      <dgm:prSet presAssocID="{88325F91-7ADC-4F17-B8F9-F0AFF927EE1C}" presName="Name17" presStyleLbl="parChTrans1D3" presStyleIdx="0" presStyleCnt="3"/>
      <dgm:spPr/>
      <dgm:t>
        <a:bodyPr/>
        <a:lstStyle/>
        <a:p>
          <a:endParaRPr lang="es-ES"/>
        </a:p>
      </dgm:t>
    </dgm:pt>
    <dgm:pt modelId="{4A5698BB-0177-44B8-AA33-AE8BA4A35C50}" type="pres">
      <dgm:prSet presAssocID="{D13EF249-F6E6-4235-9BDF-53E14AA5F894}" presName="hierRoot3" presStyleCnt="0"/>
      <dgm:spPr/>
    </dgm:pt>
    <dgm:pt modelId="{C8E68434-54D4-4D0F-B065-37EAD7EA619C}" type="pres">
      <dgm:prSet presAssocID="{D13EF249-F6E6-4235-9BDF-53E14AA5F894}" presName="composite3" presStyleCnt="0"/>
      <dgm:spPr/>
    </dgm:pt>
    <dgm:pt modelId="{D69CC04C-46D5-4ECD-9D06-3179120996CD}" type="pres">
      <dgm:prSet presAssocID="{D13EF249-F6E6-4235-9BDF-53E14AA5F894}" presName="background3" presStyleLbl="node3" presStyleIdx="0" presStyleCnt="3"/>
      <dgm:spPr/>
    </dgm:pt>
    <dgm:pt modelId="{EEB04F65-53F8-4084-8ACF-ADF918C493F8}" type="pres">
      <dgm:prSet presAssocID="{D13EF249-F6E6-4235-9BDF-53E14AA5F894}" presName="text3" presStyleLbl="fgAcc3" presStyleIdx="0" presStyleCnt="3" custScaleX="207910" custScaleY="126978">
        <dgm:presLayoutVars>
          <dgm:chPref val="3"/>
        </dgm:presLayoutVars>
      </dgm:prSet>
      <dgm:spPr/>
      <dgm:t>
        <a:bodyPr/>
        <a:lstStyle/>
        <a:p>
          <a:endParaRPr lang="es-ES"/>
        </a:p>
      </dgm:t>
    </dgm:pt>
    <dgm:pt modelId="{04B7F53A-4DEC-40EF-BF32-17F79D03577C}" type="pres">
      <dgm:prSet presAssocID="{D13EF249-F6E6-4235-9BDF-53E14AA5F894}" presName="hierChild4" presStyleCnt="0"/>
      <dgm:spPr/>
    </dgm:pt>
    <dgm:pt modelId="{189AE6C2-6662-482E-A9CB-11632B52AAC3}" type="pres">
      <dgm:prSet presAssocID="{6A2810E2-F86F-4677-8BED-D7B66540D532}" presName="Name10" presStyleLbl="parChTrans1D2" presStyleIdx="1" presStyleCnt="3"/>
      <dgm:spPr/>
      <dgm:t>
        <a:bodyPr/>
        <a:lstStyle/>
        <a:p>
          <a:endParaRPr lang="es-ES"/>
        </a:p>
      </dgm:t>
    </dgm:pt>
    <dgm:pt modelId="{386D7D29-B7C2-45B0-88DA-68620DDE527F}" type="pres">
      <dgm:prSet presAssocID="{7BBA9225-34D9-4543-8AD7-CFE047953056}" presName="hierRoot2" presStyleCnt="0"/>
      <dgm:spPr/>
    </dgm:pt>
    <dgm:pt modelId="{11E2AB85-E741-47F2-AD40-0C606B7D0380}" type="pres">
      <dgm:prSet presAssocID="{7BBA9225-34D9-4543-8AD7-CFE047953056}" presName="composite2" presStyleCnt="0"/>
      <dgm:spPr/>
    </dgm:pt>
    <dgm:pt modelId="{E00A7B6B-0A5C-429E-BFA2-880C0A1CCCF6}" type="pres">
      <dgm:prSet presAssocID="{7BBA9225-34D9-4543-8AD7-CFE047953056}" presName="background2" presStyleLbl="node2" presStyleIdx="1" presStyleCnt="3"/>
      <dgm:spPr/>
    </dgm:pt>
    <dgm:pt modelId="{01D82641-40BF-4D89-ADD0-B6968C0EF414}" type="pres">
      <dgm:prSet presAssocID="{7BBA9225-34D9-4543-8AD7-CFE047953056}" presName="text2" presStyleLbl="fgAcc2" presStyleIdx="1" presStyleCnt="3" custScaleX="235174" custLinFactNeighborX="62198" custLinFactNeighborY="1284">
        <dgm:presLayoutVars>
          <dgm:chPref val="3"/>
        </dgm:presLayoutVars>
      </dgm:prSet>
      <dgm:spPr/>
      <dgm:t>
        <a:bodyPr/>
        <a:lstStyle/>
        <a:p>
          <a:endParaRPr lang="es-ES"/>
        </a:p>
      </dgm:t>
    </dgm:pt>
    <dgm:pt modelId="{AFE38344-AE5F-479D-9902-2CB6B555D6CB}" type="pres">
      <dgm:prSet presAssocID="{7BBA9225-34D9-4543-8AD7-CFE047953056}" presName="hierChild3" presStyleCnt="0"/>
      <dgm:spPr/>
    </dgm:pt>
    <dgm:pt modelId="{E92B8D19-7F6F-4CE0-A8B5-E35CDE9B5B4D}" type="pres">
      <dgm:prSet presAssocID="{3E1C13E8-E1B1-4A4E-8870-55D053527DF6}" presName="Name17" presStyleLbl="parChTrans1D3" presStyleIdx="1" presStyleCnt="3"/>
      <dgm:spPr/>
      <dgm:t>
        <a:bodyPr/>
        <a:lstStyle/>
        <a:p>
          <a:endParaRPr lang="es-ES"/>
        </a:p>
      </dgm:t>
    </dgm:pt>
    <dgm:pt modelId="{D725DA1C-03F7-474B-B6F5-647BDC507309}" type="pres">
      <dgm:prSet presAssocID="{1BCB3ADB-3601-4FC2-AFB4-CF37FEBC0CFB}" presName="hierRoot3" presStyleCnt="0"/>
      <dgm:spPr/>
    </dgm:pt>
    <dgm:pt modelId="{9FA564A1-76D6-4E31-9F0B-B4F1C2ED1271}" type="pres">
      <dgm:prSet presAssocID="{1BCB3ADB-3601-4FC2-AFB4-CF37FEBC0CFB}" presName="composite3" presStyleCnt="0"/>
      <dgm:spPr/>
    </dgm:pt>
    <dgm:pt modelId="{2C27F5F4-5029-4F52-A0E3-911723EA4FE1}" type="pres">
      <dgm:prSet presAssocID="{1BCB3ADB-3601-4FC2-AFB4-CF37FEBC0CFB}" presName="background3" presStyleLbl="node3" presStyleIdx="1" presStyleCnt="3"/>
      <dgm:spPr/>
    </dgm:pt>
    <dgm:pt modelId="{8967F8BE-D7B7-424A-BD8E-9473DF8303FD}" type="pres">
      <dgm:prSet presAssocID="{1BCB3ADB-3601-4FC2-AFB4-CF37FEBC0CFB}" presName="text3" presStyleLbl="fgAcc3" presStyleIdx="1" presStyleCnt="3" custScaleX="191678" custLinFactNeighborX="61828" custLinFactNeighborY="-787">
        <dgm:presLayoutVars>
          <dgm:chPref val="3"/>
        </dgm:presLayoutVars>
      </dgm:prSet>
      <dgm:spPr/>
      <dgm:t>
        <a:bodyPr/>
        <a:lstStyle/>
        <a:p>
          <a:endParaRPr lang="es-ES"/>
        </a:p>
      </dgm:t>
    </dgm:pt>
    <dgm:pt modelId="{683A0CDA-F4F2-4F61-B485-4346A3FBEBF2}" type="pres">
      <dgm:prSet presAssocID="{1BCB3ADB-3601-4FC2-AFB4-CF37FEBC0CFB}" presName="hierChild4" presStyleCnt="0"/>
      <dgm:spPr/>
    </dgm:pt>
    <dgm:pt modelId="{76FC16BC-E319-43D1-AE4E-EE1AFBB6C80F}" type="pres">
      <dgm:prSet presAssocID="{EC13AFA8-1920-4338-819E-4D15989EDB8C}" presName="Name23" presStyleLbl="parChTrans1D4" presStyleIdx="0" presStyleCnt="7"/>
      <dgm:spPr/>
      <dgm:t>
        <a:bodyPr/>
        <a:lstStyle/>
        <a:p>
          <a:endParaRPr lang="es-ES"/>
        </a:p>
      </dgm:t>
    </dgm:pt>
    <dgm:pt modelId="{F38D8EDD-935E-4F69-AA99-9746B94E62EA}" type="pres">
      <dgm:prSet presAssocID="{7B495075-1549-443A-821C-A461C5252F08}" presName="hierRoot4" presStyleCnt="0"/>
      <dgm:spPr/>
    </dgm:pt>
    <dgm:pt modelId="{BE5ED41F-4364-4CE0-9980-75B41AC9B398}" type="pres">
      <dgm:prSet presAssocID="{7B495075-1549-443A-821C-A461C5252F08}" presName="composite4" presStyleCnt="0"/>
      <dgm:spPr/>
    </dgm:pt>
    <dgm:pt modelId="{24F70BFB-F968-46D3-90B7-A2B4CC6423E9}" type="pres">
      <dgm:prSet presAssocID="{7B495075-1549-443A-821C-A461C5252F08}" presName="background4" presStyleLbl="node4" presStyleIdx="0" presStyleCnt="7"/>
      <dgm:spPr/>
    </dgm:pt>
    <dgm:pt modelId="{75820C49-E81B-4577-8D70-0BD4DDD6759F}" type="pres">
      <dgm:prSet presAssocID="{7B495075-1549-443A-821C-A461C5252F08}" presName="text4" presStyleLbl="fgAcc4" presStyleIdx="0" presStyleCnt="7" custScaleY="154649" custLinFactNeighborX="-430" custLinFactNeighborY="44425">
        <dgm:presLayoutVars>
          <dgm:chPref val="3"/>
        </dgm:presLayoutVars>
      </dgm:prSet>
      <dgm:spPr/>
      <dgm:t>
        <a:bodyPr/>
        <a:lstStyle/>
        <a:p>
          <a:endParaRPr lang="es-ES"/>
        </a:p>
      </dgm:t>
    </dgm:pt>
    <dgm:pt modelId="{A645AF9A-D842-4F8F-ABA5-9BC331F869AC}" type="pres">
      <dgm:prSet presAssocID="{7B495075-1549-443A-821C-A461C5252F08}" presName="hierChild5" presStyleCnt="0"/>
      <dgm:spPr/>
    </dgm:pt>
    <dgm:pt modelId="{041B42D3-8E5E-41BC-9484-13AFF998B438}" type="pres">
      <dgm:prSet presAssocID="{7815E44F-0FB4-4FA1-B4AE-6094E8DF55C8}" presName="Name23" presStyleLbl="parChTrans1D4" presStyleIdx="1" presStyleCnt="7"/>
      <dgm:spPr/>
      <dgm:t>
        <a:bodyPr/>
        <a:lstStyle/>
        <a:p>
          <a:endParaRPr lang="es-ES"/>
        </a:p>
      </dgm:t>
    </dgm:pt>
    <dgm:pt modelId="{B10ED105-971E-45A1-9648-8581FB7E11AE}" type="pres">
      <dgm:prSet presAssocID="{488B2478-6B9E-4DFA-8D1B-3326E479BF67}" presName="hierRoot4" presStyleCnt="0"/>
      <dgm:spPr/>
    </dgm:pt>
    <dgm:pt modelId="{F80E9EA6-8EC6-43C2-B644-D8E16298A069}" type="pres">
      <dgm:prSet presAssocID="{488B2478-6B9E-4DFA-8D1B-3326E479BF67}" presName="composite4" presStyleCnt="0"/>
      <dgm:spPr/>
    </dgm:pt>
    <dgm:pt modelId="{FCF57F83-A4A8-4AEE-9B0E-908EC4CB4AF8}" type="pres">
      <dgm:prSet presAssocID="{488B2478-6B9E-4DFA-8D1B-3326E479BF67}" presName="background4" presStyleLbl="node4" presStyleIdx="1" presStyleCnt="7"/>
      <dgm:spPr/>
    </dgm:pt>
    <dgm:pt modelId="{B6EE7D23-E3E9-47EB-81F9-FB35B43CBD66}" type="pres">
      <dgm:prSet presAssocID="{488B2478-6B9E-4DFA-8D1B-3326E479BF67}" presName="text4" presStyleLbl="fgAcc4" presStyleIdx="1" presStyleCnt="7" custScaleY="155243" custLinFactNeighborX="2246" custLinFactNeighborY="46071">
        <dgm:presLayoutVars>
          <dgm:chPref val="3"/>
        </dgm:presLayoutVars>
      </dgm:prSet>
      <dgm:spPr/>
      <dgm:t>
        <a:bodyPr/>
        <a:lstStyle/>
        <a:p>
          <a:endParaRPr lang="es-ES"/>
        </a:p>
      </dgm:t>
    </dgm:pt>
    <dgm:pt modelId="{62953DE8-F1A0-4D2C-94E1-6100DBF9A9C0}" type="pres">
      <dgm:prSet presAssocID="{488B2478-6B9E-4DFA-8D1B-3326E479BF67}" presName="hierChild5" presStyleCnt="0"/>
      <dgm:spPr/>
    </dgm:pt>
    <dgm:pt modelId="{54BE4B9B-BADD-4295-A40D-BFA1B19806D0}" type="pres">
      <dgm:prSet presAssocID="{D06806A7-0B36-42F9-A392-3FA55734EF17}" presName="Name23" presStyleLbl="parChTrans1D4" presStyleIdx="2" presStyleCnt="7"/>
      <dgm:spPr/>
      <dgm:t>
        <a:bodyPr/>
        <a:lstStyle/>
        <a:p>
          <a:endParaRPr lang="es-ES"/>
        </a:p>
      </dgm:t>
    </dgm:pt>
    <dgm:pt modelId="{30EF8969-A0FE-49E2-8BCC-276C74A52ADC}" type="pres">
      <dgm:prSet presAssocID="{B5301DF5-294E-4F3B-B673-E52C14847972}" presName="hierRoot4" presStyleCnt="0"/>
      <dgm:spPr/>
    </dgm:pt>
    <dgm:pt modelId="{0E9FAEEF-F53A-407F-92E1-0274C88C8B0C}" type="pres">
      <dgm:prSet presAssocID="{B5301DF5-294E-4F3B-B673-E52C14847972}" presName="composite4" presStyleCnt="0"/>
      <dgm:spPr/>
    </dgm:pt>
    <dgm:pt modelId="{2E722C19-A451-4680-B210-4DA31991804F}" type="pres">
      <dgm:prSet presAssocID="{B5301DF5-294E-4F3B-B673-E52C14847972}" presName="background4" presStyleLbl="node4" presStyleIdx="2" presStyleCnt="7"/>
      <dgm:spPr/>
    </dgm:pt>
    <dgm:pt modelId="{46ABE8B2-7461-498F-B11E-543F4F9FC472}" type="pres">
      <dgm:prSet presAssocID="{B5301DF5-294E-4F3B-B673-E52C14847972}" presName="text4" presStyleLbl="fgAcc4" presStyleIdx="2" presStyleCnt="7" custScaleY="158771" custLinFactNeighborX="1045" custLinFactNeighborY="44425">
        <dgm:presLayoutVars>
          <dgm:chPref val="3"/>
        </dgm:presLayoutVars>
      </dgm:prSet>
      <dgm:spPr/>
      <dgm:t>
        <a:bodyPr/>
        <a:lstStyle/>
        <a:p>
          <a:endParaRPr lang="es-ES"/>
        </a:p>
      </dgm:t>
    </dgm:pt>
    <dgm:pt modelId="{3227D52D-E21D-4F73-86F8-59755E616217}" type="pres">
      <dgm:prSet presAssocID="{B5301DF5-294E-4F3B-B673-E52C14847972}" presName="hierChild5" presStyleCnt="0"/>
      <dgm:spPr/>
    </dgm:pt>
    <dgm:pt modelId="{6562A2D2-D47C-4074-B47B-675D739C3A7F}" type="pres">
      <dgm:prSet presAssocID="{FBF07FC2-E353-40D2-9796-46B33E56FD0F}" presName="Name23" presStyleLbl="parChTrans1D4" presStyleIdx="3" presStyleCnt="7"/>
      <dgm:spPr/>
      <dgm:t>
        <a:bodyPr/>
        <a:lstStyle/>
        <a:p>
          <a:endParaRPr lang="es-ES"/>
        </a:p>
      </dgm:t>
    </dgm:pt>
    <dgm:pt modelId="{4BC4ABD5-D549-4FB0-B14D-C9EE5FDF6038}" type="pres">
      <dgm:prSet presAssocID="{3C8A6DB8-736B-4877-A4E5-03E83DA7802E}" presName="hierRoot4" presStyleCnt="0"/>
      <dgm:spPr/>
    </dgm:pt>
    <dgm:pt modelId="{0369500E-E633-47AD-BCE5-F0E9ABC583E5}" type="pres">
      <dgm:prSet presAssocID="{3C8A6DB8-736B-4877-A4E5-03E83DA7802E}" presName="composite4" presStyleCnt="0"/>
      <dgm:spPr/>
    </dgm:pt>
    <dgm:pt modelId="{5736231B-67CB-4F21-8E16-6E67246E0C33}" type="pres">
      <dgm:prSet presAssocID="{3C8A6DB8-736B-4877-A4E5-03E83DA7802E}" presName="background4" presStyleLbl="node4" presStyleIdx="3" presStyleCnt="7"/>
      <dgm:spPr/>
    </dgm:pt>
    <dgm:pt modelId="{A44CAB15-E1E8-4826-8840-06684F08F98C}" type="pres">
      <dgm:prSet presAssocID="{3C8A6DB8-736B-4877-A4E5-03E83DA7802E}" presName="text4" presStyleLbl="fgAcc4" presStyleIdx="3" presStyleCnt="7" custScaleY="149259" custLinFactNeighborY="44425">
        <dgm:presLayoutVars>
          <dgm:chPref val="3"/>
        </dgm:presLayoutVars>
      </dgm:prSet>
      <dgm:spPr/>
      <dgm:t>
        <a:bodyPr/>
        <a:lstStyle/>
        <a:p>
          <a:endParaRPr lang="es-ES"/>
        </a:p>
      </dgm:t>
    </dgm:pt>
    <dgm:pt modelId="{EBFBAC27-99B2-4EC9-B0A6-9CC89BE4C904}" type="pres">
      <dgm:prSet presAssocID="{3C8A6DB8-736B-4877-A4E5-03E83DA7802E}" presName="hierChild5" presStyleCnt="0"/>
      <dgm:spPr/>
    </dgm:pt>
    <dgm:pt modelId="{6BF5611B-A265-4E50-A82C-247D016E0758}" type="pres">
      <dgm:prSet presAssocID="{99AAF4BC-9E0F-43A0-9277-79A91A3B7575}" presName="Name10" presStyleLbl="parChTrans1D2" presStyleIdx="2" presStyleCnt="3"/>
      <dgm:spPr/>
      <dgm:t>
        <a:bodyPr/>
        <a:lstStyle/>
        <a:p>
          <a:endParaRPr lang="es-ES"/>
        </a:p>
      </dgm:t>
    </dgm:pt>
    <dgm:pt modelId="{07698234-B030-4DC0-8A50-3FA075F3B578}" type="pres">
      <dgm:prSet presAssocID="{4611D78F-EA23-4F29-AE3A-5DF2E04BC8B1}" presName="hierRoot2" presStyleCnt="0"/>
      <dgm:spPr/>
    </dgm:pt>
    <dgm:pt modelId="{262DE555-B99C-422C-8C53-FF526C171C32}" type="pres">
      <dgm:prSet presAssocID="{4611D78F-EA23-4F29-AE3A-5DF2E04BC8B1}" presName="composite2" presStyleCnt="0"/>
      <dgm:spPr/>
    </dgm:pt>
    <dgm:pt modelId="{899D03B2-F91B-440D-BDD4-5023D406ED8E}" type="pres">
      <dgm:prSet presAssocID="{4611D78F-EA23-4F29-AE3A-5DF2E04BC8B1}" presName="background2" presStyleLbl="node2" presStyleIdx="2" presStyleCnt="3"/>
      <dgm:spPr/>
    </dgm:pt>
    <dgm:pt modelId="{B674F83C-012E-4AA3-8DBB-D98D19705C13}" type="pres">
      <dgm:prSet presAssocID="{4611D78F-EA23-4F29-AE3A-5DF2E04BC8B1}" presName="text2" presStyleLbl="fgAcc2" presStyleIdx="2" presStyleCnt="3" custScaleX="194906">
        <dgm:presLayoutVars>
          <dgm:chPref val="3"/>
        </dgm:presLayoutVars>
      </dgm:prSet>
      <dgm:spPr/>
      <dgm:t>
        <a:bodyPr/>
        <a:lstStyle/>
        <a:p>
          <a:endParaRPr lang="es-ES"/>
        </a:p>
      </dgm:t>
    </dgm:pt>
    <dgm:pt modelId="{76294F0C-86FB-4565-806E-31CB048C13E8}" type="pres">
      <dgm:prSet presAssocID="{4611D78F-EA23-4F29-AE3A-5DF2E04BC8B1}" presName="hierChild3" presStyleCnt="0"/>
      <dgm:spPr/>
    </dgm:pt>
    <dgm:pt modelId="{4A45ACF6-83F0-4A04-BF51-FE31DAA9BD44}" type="pres">
      <dgm:prSet presAssocID="{A8AD4FF4-D73B-4EFF-B702-F0D3C95B33E8}" presName="Name17" presStyleLbl="parChTrans1D3" presStyleIdx="2" presStyleCnt="3"/>
      <dgm:spPr/>
      <dgm:t>
        <a:bodyPr/>
        <a:lstStyle/>
        <a:p>
          <a:endParaRPr lang="es-ES"/>
        </a:p>
      </dgm:t>
    </dgm:pt>
    <dgm:pt modelId="{754EB1D1-AD22-40BD-8C06-3F7F6DB6ED79}" type="pres">
      <dgm:prSet presAssocID="{2E37E8F4-4CBF-4280-9D79-6DC490CE5B25}" presName="hierRoot3" presStyleCnt="0"/>
      <dgm:spPr/>
    </dgm:pt>
    <dgm:pt modelId="{F27A2A6E-F31D-4BC2-8BC6-9701C22AB674}" type="pres">
      <dgm:prSet presAssocID="{2E37E8F4-4CBF-4280-9D79-6DC490CE5B25}" presName="composite3" presStyleCnt="0"/>
      <dgm:spPr/>
    </dgm:pt>
    <dgm:pt modelId="{DA8066F9-6019-47AC-B40F-A978BE2EF05F}" type="pres">
      <dgm:prSet presAssocID="{2E37E8F4-4CBF-4280-9D79-6DC490CE5B25}" presName="background3" presStyleLbl="node3" presStyleIdx="2" presStyleCnt="3"/>
      <dgm:spPr/>
    </dgm:pt>
    <dgm:pt modelId="{09F1F681-B44A-44FB-B913-EBFB8E40D967}" type="pres">
      <dgm:prSet presAssocID="{2E37E8F4-4CBF-4280-9D79-6DC490CE5B25}" presName="text3" presStyleLbl="fgAcc3" presStyleIdx="2" presStyleCnt="3" custScaleX="179227">
        <dgm:presLayoutVars>
          <dgm:chPref val="3"/>
        </dgm:presLayoutVars>
      </dgm:prSet>
      <dgm:spPr/>
      <dgm:t>
        <a:bodyPr/>
        <a:lstStyle/>
        <a:p>
          <a:endParaRPr lang="es-ES"/>
        </a:p>
      </dgm:t>
    </dgm:pt>
    <dgm:pt modelId="{A88302BE-31C3-4A6A-8588-93495009518C}" type="pres">
      <dgm:prSet presAssocID="{2E37E8F4-4CBF-4280-9D79-6DC490CE5B25}" presName="hierChild4" presStyleCnt="0"/>
      <dgm:spPr/>
    </dgm:pt>
    <dgm:pt modelId="{84DB4763-8265-4EAD-BD79-9EC47ADEF67E}" type="pres">
      <dgm:prSet presAssocID="{B5937832-A9DE-4990-B342-7269795E2622}" presName="Name23" presStyleLbl="parChTrans1D4" presStyleIdx="4" presStyleCnt="7"/>
      <dgm:spPr/>
      <dgm:t>
        <a:bodyPr/>
        <a:lstStyle/>
        <a:p>
          <a:endParaRPr lang="es-ES"/>
        </a:p>
      </dgm:t>
    </dgm:pt>
    <dgm:pt modelId="{C83E04C5-B584-4F7A-86B5-19BDF77E3269}" type="pres">
      <dgm:prSet presAssocID="{347C786D-8459-434D-AB23-122CB672D6BD}" presName="hierRoot4" presStyleCnt="0"/>
      <dgm:spPr/>
    </dgm:pt>
    <dgm:pt modelId="{F6BD0EB0-546B-496A-92AD-ABECFAD0CA62}" type="pres">
      <dgm:prSet presAssocID="{347C786D-8459-434D-AB23-122CB672D6BD}" presName="composite4" presStyleCnt="0"/>
      <dgm:spPr/>
    </dgm:pt>
    <dgm:pt modelId="{2438EA96-6A94-4FCB-B9F3-BD0341721E56}" type="pres">
      <dgm:prSet presAssocID="{347C786D-8459-434D-AB23-122CB672D6BD}" presName="background4" presStyleLbl="node4" presStyleIdx="4" presStyleCnt="7"/>
      <dgm:spPr/>
    </dgm:pt>
    <dgm:pt modelId="{1A0032AD-4577-4AE4-B960-EDD32A3A8633}" type="pres">
      <dgm:prSet presAssocID="{347C786D-8459-434D-AB23-122CB672D6BD}" presName="text4" presStyleLbl="fgAcc4" presStyleIdx="4" presStyleCnt="7" custScaleY="170291">
        <dgm:presLayoutVars>
          <dgm:chPref val="3"/>
        </dgm:presLayoutVars>
      </dgm:prSet>
      <dgm:spPr/>
      <dgm:t>
        <a:bodyPr/>
        <a:lstStyle/>
        <a:p>
          <a:endParaRPr lang="es-ES"/>
        </a:p>
      </dgm:t>
    </dgm:pt>
    <dgm:pt modelId="{ECA65D5C-3B4D-48B8-9FF5-C0DDD8D6B31B}" type="pres">
      <dgm:prSet presAssocID="{347C786D-8459-434D-AB23-122CB672D6BD}" presName="hierChild5" presStyleCnt="0"/>
      <dgm:spPr/>
    </dgm:pt>
    <dgm:pt modelId="{CFCA6659-4671-46B0-AC42-70562AF93235}" type="pres">
      <dgm:prSet presAssocID="{4E46117C-BFAE-4F69-A145-DF2E6E43014A}" presName="Name23" presStyleLbl="parChTrans1D4" presStyleIdx="5" presStyleCnt="7"/>
      <dgm:spPr/>
      <dgm:t>
        <a:bodyPr/>
        <a:lstStyle/>
        <a:p>
          <a:endParaRPr lang="es-ES"/>
        </a:p>
      </dgm:t>
    </dgm:pt>
    <dgm:pt modelId="{CCA1547A-E042-4A0D-ACFF-C0B704A3D43A}" type="pres">
      <dgm:prSet presAssocID="{27FC4894-A288-455F-AF83-A2A7A854BCE8}" presName="hierRoot4" presStyleCnt="0"/>
      <dgm:spPr/>
    </dgm:pt>
    <dgm:pt modelId="{6A7F2F6F-16E1-49FB-B7D2-9DA51AFBADE1}" type="pres">
      <dgm:prSet presAssocID="{27FC4894-A288-455F-AF83-A2A7A854BCE8}" presName="composite4" presStyleCnt="0"/>
      <dgm:spPr/>
    </dgm:pt>
    <dgm:pt modelId="{6DC69324-3494-434C-89A4-CA3B3F550164}" type="pres">
      <dgm:prSet presAssocID="{27FC4894-A288-455F-AF83-A2A7A854BCE8}" presName="background4" presStyleLbl="node4" presStyleIdx="5" presStyleCnt="7"/>
      <dgm:spPr/>
    </dgm:pt>
    <dgm:pt modelId="{D789A7C6-AFDE-4751-8ADA-7B1FFCBCF8AA}" type="pres">
      <dgm:prSet presAssocID="{27FC4894-A288-455F-AF83-A2A7A854BCE8}" presName="text4" presStyleLbl="fgAcc4" presStyleIdx="5" presStyleCnt="7" custScaleY="172563">
        <dgm:presLayoutVars>
          <dgm:chPref val="3"/>
        </dgm:presLayoutVars>
      </dgm:prSet>
      <dgm:spPr/>
      <dgm:t>
        <a:bodyPr/>
        <a:lstStyle/>
        <a:p>
          <a:endParaRPr lang="es-ES"/>
        </a:p>
      </dgm:t>
    </dgm:pt>
    <dgm:pt modelId="{7E001E44-C2D6-4C48-9A0C-F151D7CAB836}" type="pres">
      <dgm:prSet presAssocID="{27FC4894-A288-455F-AF83-A2A7A854BCE8}" presName="hierChild5" presStyleCnt="0"/>
      <dgm:spPr/>
    </dgm:pt>
    <dgm:pt modelId="{2A402780-5C38-432C-9EC0-D666341A2DB4}" type="pres">
      <dgm:prSet presAssocID="{FDD5D111-FDCD-4AB6-A68D-4F6B59F18F5C}" presName="Name23" presStyleLbl="parChTrans1D4" presStyleIdx="6" presStyleCnt="7"/>
      <dgm:spPr/>
      <dgm:t>
        <a:bodyPr/>
        <a:lstStyle/>
        <a:p>
          <a:endParaRPr lang="es-ES"/>
        </a:p>
      </dgm:t>
    </dgm:pt>
    <dgm:pt modelId="{5A7D27F4-6C7E-4A58-AC2F-7318F96AA520}" type="pres">
      <dgm:prSet presAssocID="{EA0A6462-E196-4AE3-8FC9-0D23744FBFFD}" presName="hierRoot4" presStyleCnt="0"/>
      <dgm:spPr/>
    </dgm:pt>
    <dgm:pt modelId="{39EEAFDD-EADD-4916-AE6E-025C0E960089}" type="pres">
      <dgm:prSet presAssocID="{EA0A6462-E196-4AE3-8FC9-0D23744FBFFD}" presName="composite4" presStyleCnt="0"/>
      <dgm:spPr/>
    </dgm:pt>
    <dgm:pt modelId="{0D33B365-4C25-43F5-8993-3F2B32D8ECD2}" type="pres">
      <dgm:prSet presAssocID="{EA0A6462-E196-4AE3-8FC9-0D23744FBFFD}" presName="background4" presStyleLbl="node4" presStyleIdx="6" presStyleCnt="7"/>
      <dgm:spPr/>
    </dgm:pt>
    <dgm:pt modelId="{4D251FF0-3CA8-42AE-B9E6-5A1BEEA766DF}" type="pres">
      <dgm:prSet presAssocID="{EA0A6462-E196-4AE3-8FC9-0D23744FBFFD}" presName="text4" presStyleLbl="fgAcc4" presStyleIdx="6" presStyleCnt="7" custScaleY="162853">
        <dgm:presLayoutVars>
          <dgm:chPref val="3"/>
        </dgm:presLayoutVars>
      </dgm:prSet>
      <dgm:spPr/>
      <dgm:t>
        <a:bodyPr/>
        <a:lstStyle/>
        <a:p>
          <a:endParaRPr lang="es-ES"/>
        </a:p>
      </dgm:t>
    </dgm:pt>
    <dgm:pt modelId="{5D3AF7F3-2B0B-48C5-B264-D596A39921BB}" type="pres">
      <dgm:prSet presAssocID="{EA0A6462-E196-4AE3-8FC9-0D23744FBFFD}" presName="hierChild5" presStyleCnt="0"/>
      <dgm:spPr/>
    </dgm:pt>
  </dgm:ptLst>
  <dgm:cxnLst>
    <dgm:cxn modelId="{FB5CC065-CC30-4DBC-BF2C-EFBAF0E0DB18}" type="presOf" srcId="{7BBA9225-34D9-4543-8AD7-CFE047953056}" destId="{01D82641-40BF-4D89-ADD0-B6968C0EF414}" srcOrd="0" destOrd="0" presId="urn:microsoft.com/office/officeart/2005/8/layout/hierarchy1"/>
    <dgm:cxn modelId="{7348FE02-BBAA-4E1B-91C2-F6CBC3E0CDEF}" srcId="{3882DA60-E87A-449C-B550-8A160D640966}" destId="{7BBA9225-34D9-4543-8AD7-CFE047953056}" srcOrd="1" destOrd="0" parTransId="{6A2810E2-F86F-4677-8BED-D7B66540D532}" sibTransId="{8041FAF0-4B72-47AE-B560-5E2117FB3EB9}"/>
    <dgm:cxn modelId="{65BE2C3D-6669-4A39-BE61-09C187E8D551}" type="presOf" srcId="{1BCB3ADB-3601-4FC2-AFB4-CF37FEBC0CFB}" destId="{8967F8BE-D7B7-424A-BD8E-9473DF8303FD}" srcOrd="0" destOrd="0" presId="urn:microsoft.com/office/officeart/2005/8/layout/hierarchy1"/>
    <dgm:cxn modelId="{DF11CEAB-B679-4920-8CA7-26C34170F83F}" srcId="{2E37E8F4-4CBF-4280-9D79-6DC490CE5B25}" destId="{27FC4894-A288-455F-AF83-A2A7A854BCE8}" srcOrd="1" destOrd="0" parTransId="{4E46117C-BFAE-4F69-A145-DF2E6E43014A}" sibTransId="{98DF7625-978A-4B59-8598-798C23DBA99E}"/>
    <dgm:cxn modelId="{40C6F2DF-C8B5-47B4-A42C-693CD91402E9}" srcId="{2E37E8F4-4CBF-4280-9D79-6DC490CE5B25}" destId="{EA0A6462-E196-4AE3-8FC9-0D23744FBFFD}" srcOrd="2" destOrd="0" parTransId="{FDD5D111-FDCD-4AB6-A68D-4F6B59F18F5C}" sibTransId="{3B1C598E-47FA-41E0-8FD5-D8140E86FC8F}"/>
    <dgm:cxn modelId="{2BE88EF4-9EFF-401F-9145-7F313596693A}" srcId="{4611D78F-EA23-4F29-AE3A-5DF2E04BC8B1}" destId="{2E37E8F4-4CBF-4280-9D79-6DC490CE5B25}" srcOrd="0" destOrd="0" parTransId="{A8AD4FF4-D73B-4EFF-B702-F0D3C95B33E8}" sibTransId="{515BF664-CFCB-4CC9-9EF2-3ADFF30D3D2F}"/>
    <dgm:cxn modelId="{6CB8418B-3D51-4949-9635-C3E5FCE14713}" type="presOf" srcId="{3E1C13E8-E1B1-4A4E-8870-55D053527DF6}" destId="{E92B8D19-7F6F-4CE0-A8B5-E35CDE9B5B4D}" srcOrd="0" destOrd="0" presId="urn:microsoft.com/office/officeart/2005/8/layout/hierarchy1"/>
    <dgm:cxn modelId="{2026B571-2144-47C0-8BF3-A7A3F7E41A92}" type="presOf" srcId="{B5937832-A9DE-4990-B342-7269795E2622}" destId="{84DB4763-8265-4EAD-BD79-9EC47ADEF67E}" srcOrd="0" destOrd="0" presId="urn:microsoft.com/office/officeart/2005/8/layout/hierarchy1"/>
    <dgm:cxn modelId="{94E027FC-5EF0-417B-B637-EA17731F4E8F}" type="presOf" srcId="{53DB8021-88F5-4F31-BAF4-A690BE5382C3}" destId="{147152DA-3C6F-433B-B2CF-4D1349DE9949}" srcOrd="0" destOrd="0" presId="urn:microsoft.com/office/officeart/2005/8/layout/hierarchy1"/>
    <dgm:cxn modelId="{DAC99F21-AD52-477D-AD58-E12165A4F56E}" srcId="{1BCB3ADB-3601-4FC2-AFB4-CF37FEBC0CFB}" destId="{7B495075-1549-443A-821C-A461C5252F08}" srcOrd="0" destOrd="0" parTransId="{EC13AFA8-1920-4338-819E-4D15989EDB8C}" sibTransId="{7680B58C-9932-4CBB-B02F-954116888AD8}"/>
    <dgm:cxn modelId="{4A404362-945F-4F4A-9CD6-F90B6FA11C33}" type="presOf" srcId="{88325F91-7ADC-4F17-B8F9-F0AFF927EE1C}" destId="{A7A8D10D-257F-419B-9587-EB507459A2FA}" srcOrd="0" destOrd="0" presId="urn:microsoft.com/office/officeart/2005/8/layout/hierarchy1"/>
    <dgm:cxn modelId="{BD83C179-DD6C-46BA-BD14-2FFAD820CE22}" type="presOf" srcId="{7B495075-1549-443A-821C-A461C5252F08}" destId="{75820C49-E81B-4577-8D70-0BD4DDD6759F}" srcOrd="0" destOrd="0" presId="urn:microsoft.com/office/officeart/2005/8/layout/hierarchy1"/>
    <dgm:cxn modelId="{3B5EC1A0-6F5F-4446-A348-3CA60017AAC6}" type="presOf" srcId="{D13EF249-F6E6-4235-9BDF-53E14AA5F894}" destId="{EEB04F65-53F8-4084-8ACF-ADF918C493F8}" srcOrd="0" destOrd="0" presId="urn:microsoft.com/office/officeart/2005/8/layout/hierarchy1"/>
    <dgm:cxn modelId="{6411913E-B3B5-4154-834A-38E205757353}" type="presOf" srcId="{347C786D-8459-434D-AB23-122CB672D6BD}" destId="{1A0032AD-4577-4AE4-B960-EDD32A3A8633}" srcOrd="0" destOrd="0" presId="urn:microsoft.com/office/officeart/2005/8/layout/hierarchy1"/>
    <dgm:cxn modelId="{2327F421-67C6-4DFC-905B-0850DAA96A2C}" type="presOf" srcId="{4E46117C-BFAE-4F69-A145-DF2E6E43014A}" destId="{CFCA6659-4671-46B0-AC42-70562AF93235}" srcOrd="0" destOrd="0" presId="urn:microsoft.com/office/officeart/2005/8/layout/hierarchy1"/>
    <dgm:cxn modelId="{795BDDD2-73F8-413A-A5AB-0EDCDCC60837}" type="presOf" srcId="{3882DA60-E87A-449C-B550-8A160D640966}" destId="{AB2E5F3E-E956-4584-B4A2-2E37643483E1}" srcOrd="0" destOrd="0" presId="urn:microsoft.com/office/officeart/2005/8/layout/hierarchy1"/>
    <dgm:cxn modelId="{FE573FFE-5384-4B83-8E7B-828180749779}" srcId="{1BCB3ADB-3601-4FC2-AFB4-CF37FEBC0CFB}" destId="{488B2478-6B9E-4DFA-8D1B-3326E479BF67}" srcOrd="1" destOrd="0" parTransId="{7815E44F-0FB4-4FA1-B4AE-6094E8DF55C8}" sibTransId="{B767899E-F607-4995-BE81-75622C27C6F2}"/>
    <dgm:cxn modelId="{E33298CF-3EDD-4C38-8369-A568322E2156}" type="presOf" srcId="{7815E44F-0FB4-4FA1-B4AE-6094E8DF55C8}" destId="{041B42D3-8E5E-41BC-9484-13AFF998B438}" srcOrd="0" destOrd="0" presId="urn:microsoft.com/office/officeart/2005/8/layout/hierarchy1"/>
    <dgm:cxn modelId="{EBDCF371-26E5-4B11-B6E1-0C47EFF193BF}" srcId="{3882DA60-E87A-449C-B550-8A160D640966}" destId="{4611D78F-EA23-4F29-AE3A-5DF2E04BC8B1}" srcOrd="2" destOrd="0" parTransId="{99AAF4BC-9E0F-43A0-9277-79A91A3B7575}" sibTransId="{FFCA9DAC-2C99-4634-BCBE-7CF672E22CF2}"/>
    <dgm:cxn modelId="{445F2322-1999-49F2-8EAD-3E1D5BCE0A2A}" type="presOf" srcId="{2E37E8F4-4CBF-4280-9D79-6DC490CE5B25}" destId="{09F1F681-B44A-44FB-B913-EBFB8E40D967}" srcOrd="0" destOrd="0" presId="urn:microsoft.com/office/officeart/2005/8/layout/hierarchy1"/>
    <dgm:cxn modelId="{C6500BAD-BA66-4766-AC5D-D38088F6DB3D}" type="presOf" srcId="{D06806A7-0B36-42F9-A392-3FA55734EF17}" destId="{54BE4B9B-BADD-4295-A40D-BFA1B19806D0}" srcOrd="0" destOrd="0" presId="urn:microsoft.com/office/officeart/2005/8/layout/hierarchy1"/>
    <dgm:cxn modelId="{97F5547B-0339-4094-AE21-CFA4BF8231A7}" srcId="{3882DA60-E87A-449C-B550-8A160D640966}" destId="{F14BF11D-54C9-4C22-B8B2-4E11DCD1C456}" srcOrd="0" destOrd="0" parTransId="{D490B6C8-DEE0-46A3-8197-9841AAD68B04}" sibTransId="{362841C9-558F-45B1-A890-BE64DAB82347}"/>
    <dgm:cxn modelId="{363D347F-010A-4B43-9321-18A5EEF7498A}" srcId="{1BCB3ADB-3601-4FC2-AFB4-CF37FEBC0CFB}" destId="{3C8A6DB8-736B-4877-A4E5-03E83DA7802E}" srcOrd="3" destOrd="0" parTransId="{FBF07FC2-E353-40D2-9796-46B33E56FD0F}" sibTransId="{D46EEBC0-5447-4616-A86C-0371792CC2D9}"/>
    <dgm:cxn modelId="{FECDE766-D8C4-46A7-A110-55F53B08D3D6}" type="presOf" srcId="{488B2478-6B9E-4DFA-8D1B-3326E479BF67}" destId="{B6EE7D23-E3E9-47EB-81F9-FB35B43CBD66}" srcOrd="0" destOrd="0" presId="urn:microsoft.com/office/officeart/2005/8/layout/hierarchy1"/>
    <dgm:cxn modelId="{D4FE4629-57F6-4044-97DC-3EE32925CBEE}" srcId="{1BCB3ADB-3601-4FC2-AFB4-CF37FEBC0CFB}" destId="{B5301DF5-294E-4F3B-B673-E52C14847972}" srcOrd="2" destOrd="0" parTransId="{D06806A7-0B36-42F9-A392-3FA55734EF17}" sibTransId="{2DF22FB8-E74B-42EC-A7EB-D2825897C708}"/>
    <dgm:cxn modelId="{0D4FAE77-FBDC-49A9-B42C-24E2D73214BA}" srcId="{53DB8021-88F5-4F31-BAF4-A690BE5382C3}" destId="{3882DA60-E87A-449C-B550-8A160D640966}" srcOrd="0" destOrd="0" parTransId="{706A50C5-BABD-4F5C-A3FB-1BF8FF18F28F}" sibTransId="{B592A69C-5F51-4A55-B849-F50EB9483314}"/>
    <dgm:cxn modelId="{B43BCDBA-765B-4472-A449-FD43E4D429FB}" type="presOf" srcId="{3C8A6DB8-736B-4877-A4E5-03E83DA7802E}" destId="{A44CAB15-E1E8-4826-8840-06684F08F98C}" srcOrd="0" destOrd="0" presId="urn:microsoft.com/office/officeart/2005/8/layout/hierarchy1"/>
    <dgm:cxn modelId="{8E621BC6-1E20-4A9E-B6CA-90DDA95506B9}" type="presOf" srcId="{B5301DF5-294E-4F3B-B673-E52C14847972}" destId="{46ABE8B2-7461-498F-B11E-543F4F9FC472}" srcOrd="0" destOrd="0" presId="urn:microsoft.com/office/officeart/2005/8/layout/hierarchy1"/>
    <dgm:cxn modelId="{BDA58A9C-EC68-4D50-BF65-9682B6A25E14}" type="presOf" srcId="{4611D78F-EA23-4F29-AE3A-5DF2E04BC8B1}" destId="{B674F83C-012E-4AA3-8DBB-D98D19705C13}" srcOrd="0" destOrd="0" presId="urn:microsoft.com/office/officeart/2005/8/layout/hierarchy1"/>
    <dgm:cxn modelId="{E14B96A1-6B3D-4535-9C4A-7A9D6080C93A}" type="presOf" srcId="{EC13AFA8-1920-4338-819E-4D15989EDB8C}" destId="{76FC16BC-E319-43D1-AE4E-EE1AFBB6C80F}" srcOrd="0" destOrd="0" presId="urn:microsoft.com/office/officeart/2005/8/layout/hierarchy1"/>
    <dgm:cxn modelId="{4493C6A5-4470-432B-8496-3A72C46A763E}" type="presOf" srcId="{FDD5D111-FDCD-4AB6-A68D-4F6B59F18F5C}" destId="{2A402780-5C38-432C-9EC0-D666341A2DB4}" srcOrd="0" destOrd="0" presId="urn:microsoft.com/office/officeart/2005/8/layout/hierarchy1"/>
    <dgm:cxn modelId="{336F8F55-03DD-446E-B75B-B60F3D4474ED}" type="presOf" srcId="{27FC4894-A288-455F-AF83-A2A7A854BCE8}" destId="{D789A7C6-AFDE-4751-8ADA-7B1FFCBCF8AA}" srcOrd="0" destOrd="0" presId="urn:microsoft.com/office/officeart/2005/8/layout/hierarchy1"/>
    <dgm:cxn modelId="{3B8D698C-E54E-4D49-A7AB-EE60E9BFC707}" srcId="{2E37E8F4-4CBF-4280-9D79-6DC490CE5B25}" destId="{347C786D-8459-434D-AB23-122CB672D6BD}" srcOrd="0" destOrd="0" parTransId="{B5937832-A9DE-4990-B342-7269795E2622}" sibTransId="{944CDA77-9EDE-4042-9E1C-BFF768B9D2E4}"/>
    <dgm:cxn modelId="{ECCAA1C8-63C6-4C45-9183-16D93583200B}" type="presOf" srcId="{FBF07FC2-E353-40D2-9796-46B33E56FD0F}" destId="{6562A2D2-D47C-4074-B47B-675D739C3A7F}" srcOrd="0" destOrd="0" presId="urn:microsoft.com/office/officeart/2005/8/layout/hierarchy1"/>
    <dgm:cxn modelId="{3A825D73-31C1-42B6-A8B6-3B0CD9582FC6}" type="presOf" srcId="{A8AD4FF4-D73B-4EFF-B702-F0D3C95B33E8}" destId="{4A45ACF6-83F0-4A04-BF51-FE31DAA9BD44}" srcOrd="0" destOrd="0" presId="urn:microsoft.com/office/officeart/2005/8/layout/hierarchy1"/>
    <dgm:cxn modelId="{4BD69F93-0BE8-450D-9BCE-6DA3E4EF01C3}" srcId="{F14BF11D-54C9-4C22-B8B2-4E11DCD1C456}" destId="{D13EF249-F6E6-4235-9BDF-53E14AA5F894}" srcOrd="0" destOrd="0" parTransId="{88325F91-7ADC-4F17-B8F9-F0AFF927EE1C}" sibTransId="{81DCB6EC-70C4-43BF-995C-A0CEB1D06A51}"/>
    <dgm:cxn modelId="{4115F333-4289-48EE-9543-1C0537F7C7A3}" srcId="{7BBA9225-34D9-4543-8AD7-CFE047953056}" destId="{1BCB3ADB-3601-4FC2-AFB4-CF37FEBC0CFB}" srcOrd="0" destOrd="0" parTransId="{3E1C13E8-E1B1-4A4E-8870-55D053527DF6}" sibTransId="{79CF0A28-919A-45A0-B12D-336D387A38A2}"/>
    <dgm:cxn modelId="{3DEA2BE7-62C1-409F-A091-196E185DBA79}" type="presOf" srcId="{D490B6C8-DEE0-46A3-8197-9841AAD68B04}" destId="{8E2B6E49-4C8A-46F1-A8EA-C9BA9B1BA404}" srcOrd="0" destOrd="0" presId="urn:microsoft.com/office/officeart/2005/8/layout/hierarchy1"/>
    <dgm:cxn modelId="{BB203AD9-D732-4441-96C1-B46F7F9E64D3}" type="presOf" srcId="{99AAF4BC-9E0F-43A0-9277-79A91A3B7575}" destId="{6BF5611B-A265-4E50-A82C-247D016E0758}" srcOrd="0" destOrd="0" presId="urn:microsoft.com/office/officeart/2005/8/layout/hierarchy1"/>
    <dgm:cxn modelId="{22C2CB8D-D715-4B6A-9903-FF212D151C24}" type="presOf" srcId="{F14BF11D-54C9-4C22-B8B2-4E11DCD1C456}" destId="{A1B55E3C-4E2A-40D6-990E-68C4D90BBA89}" srcOrd="0" destOrd="0" presId="urn:microsoft.com/office/officeart/2005/8/layout/hierarchy1"/>
    <dgm:cxn modelId="{7FC6C655-D821-48F6-A5F5-CEF923A5A9D9}" type="presOf" srcId="{EA0A6462-E196-4AE3-8FC9-0D23744FBFFD}" destId="{4D251FF0-3CA8-42AE-B9E6-5A1BEEA766DF}" srcOrd="0" destOrd="0" presId="urn:microsoft.com/office/officeart/2005/8/layout/hierarchy1"/>
    <dgm:cxn modelId="{93EC1B30-008C-4639-83DF-E8EF779063FC}" type="presOf" srcId="{6A2810E2-F86F-4677-8BED-D7B66540D532}" destId="{189AE6C2-6662-482E-A9CB-11632B52AAC3}" srcOrd="0" destOrd="0" presId="urn:microsoft.com/office/officeart/2005/8/layout/hierarchy1"/>
    <dgm:cxn modelId="{84263CC8-000A-4B4C-B63D-6E3CC2B500F2}" type="presParOf" srcId="{147152DA-3C6F-433B-B2CF-4D1349DE9949}" destId="{E21E8E83-4E1E-4459-A6CD-FB70E8EED7BF}" srcOrd="0" destOrd="0" presId="urn:microsoft.com/office/officeart/2005/8/layout/hierarchy1"/>
    <dgm:cxn modelId="{D412A55D-E161-40E1-B1D2-E2DB027023EE}" type="presParOf" srcId="{E21E8E83-4E1E-4459-A6CD-FB70E8EED7BF}" destId="{51E803A8-4045-44A0-8566-E58FE79E2550}" srcOrd="0" destOrd="0" presId="urn:microsoft.com/office/officeart/2005/8/layout/hierarchy1"/>
    <dgm:cxn modelId="{F3AE25A2-5919-4277-BD44-D3C5A2859C05}" type="presParOf" srcId="{51E803A8-4045-44A0-8566-E58FE79E2550}" destId="{2575E0BC-6A3E-4256-A48E-8C5B99487156}" srcOrd="0" destOrd="0" presId="urn:microsoft.com/office/officeart/2005/8/layout/hierarchy1"/>
    <dgm:cxn modelId="{635BF31B-5ACF-464B-B983-AA6BDBB236A1}" type="presParOf" srcId="{51E803A8-4045-44A0-8566-E58FE79E2550}" destId="{AB2E5F3E-E956-4584-B4A2-2E37643483E1}" srcOrd="1" destOrd="0" presId="urn:microsoft.com/office/officeart/2005/8/layout/hierarchy1"/>
    <dgm:cxn modelId="{D37E13D9-E4A9-4154-BA05-C269BDD20BA4}" type="presParOf" srcId="{E21E8E83-4E1E-4459-A6CD-FB70E8EED7BF}" destId="{00E495FB-C449-44D6-8604-D682068F12CD}" srcOrd="1" destOrd="0" presId="urn:microsoft.com/office/officeart/2005/8/layout/hierarchy1"/>
    <dgm:cxn modelId="{88676E3C-198C-4506-B7E9-D04BAE5FE08B}" type="presParOf" srcId="{00E495FB-C449-44D6-8604-D682068F12CD}" destId="{8E2B6E49-4C8A-46F1-A8EA-C9BA9B1BA404}" srcOrd="0" destOrd="0" presId="urn:microsoft.com/office/officeart/2005/8/layout/hierarchy1"/>
    <dgm:cxn modelId="{F01955F2-6477-42CC-AFE0-E7EE84446A5E}" type="presParOf" srcId="{00E495FB-C449-44D6-8604-D682068F12CD}" destId="{EBBB7D3D-F93B-49EC-A14F-BD0818342D5A}" srcOrd="1" destOrd="0" presId="urn:microsoft.com/office/officeart/2005/8/layout/hierarchy1"/>
    <dgm:cxn modelId="{1E8914B8-B238-425A-9ED5-1C971E256424}" type="presParOf" srcId="{EBBB7D3D-F93B-49EC-A14F-BD0818342D5A}" destId="{DCF1ECAA-4EE2-49F9-A6D9-C02954298AF2}" srcOrd="0" destOrd="0" presId="urn:microsoft.com/office/officeart/2005/8/layout/hierarchy1"/>
    <dgm:cxn modelId="{0839151E-040C-4A74-A3AA-7F79DD5F5269}" type="presParOf" srcId="{DCF1ECAA-4EE2-49F9-A6D9-C02954298AF2}" destId="{BA731D5C-568B-4257-8F4D-9B6715427AC4}" srcOrd="0" destOrd="0" presId="urn:microsoft.com/office/officeart/2005/8/layout/hierarchy1"/>
    <dgm:cxn modelId="{8B4290A9-097A-4E77-BDE3-B45A85345A7C}" type="presParOf" srcId="{DCF1ECAA-4EE2-49F9-A6D9-C02954298AF2}" destId="{A1B55E3C-4E2A-40D6-990E-68C4D90BBA89}" srcOrd="1" destOrd="0" presId="urn:microsoft.com/office/officeart/2005/8/layout/hierarchy1"/>
    <dgm:cxn modelId="{986628EC-D674-4CEA-B7FA-EAB364DEDDDD}" type="presParOf" srcId="{EBBB7D3D-F93B-49EC-A14F-BD0818342D5A}" destId="{16680DAB-24D6-46A2-8DE3-E9AEAF5CE043}" srcOrd="1" destOrd="0" presId="urn:microsoft.com/office/officeart/2005/8/layout/hierarchy1"/>
    <dgm:cxn modelId="{39D7E0FB-2DF4-44F0-A253-81B31391F2BA}" type="presParOf" srcId="{16680DAB-24D6-46A2-8DE3-E9AEAF5CE043}" destId="{A7A8D10D-257F-419B-9587-EB507459A2FA}" srcOrd="0" destOrd="0" presId="urn:microsoft.com/office/officeart/2005/8/layout/hierarchy1"/>
    <dgm:cxn modelId="{FC2EE45B-2347-4B65-BD09-E7FBCBF59E9E}" type="presParOf" srcId="{16680DAB-24D6-46A2-8DE3-E9AEAF5CE043}" destId="{4A5698BB-0177-44B8-AA33-AE8BA4A35C50}" srcOrd="1" destOrd="0" presId="urn:microsoft.com/office/officeart/2005/8/layout/hierarchy1"/>
    <dgm:cxn modelId="{411A9C66-1EEB-4763-B9B7-3C4527EE2E88}" type="presParOf" srcId="{4A5698BB-0177-44B8-AA33-AE8BA4A35C50}" destId="{C8E68434-54D4-4D0F-B065-37EAD7EA619C}" srcOrd="0" destOrd="0" presId="urn:microsoft.com/office/officeart/2005/8/layout/hierarchy1"/>
    <dgm:cxn modelId="{5A6677D3-79F9-4786-B395-0766BE26E651}" type="presParOf" srcId="{C8E68434-54D4-4D0F-B065-37EAD7EA619C}" destId="{D69CC04C-46D5-4ECD-9D06-3179120996CD}" srcOrd="0" destOrd="0" presId="urn:microsoft.com/office/officeart/2005/8/layout/hierarchy1"/>
    <dgm:cxn modelId="{F9CCC611-0830-412E-BCB9-36B822E9C817}" type="presParOf" srcId="{C8E68434-54D4-4D0F-B065-37EAD7EA619C}" destId="{EEB04F65-53F8-4084-8ACF-ADF918C493F8}" srcOrd="1" destOrd="0" presId="urn:microsoft.com/office/officeart/2005/8/layout/hierarchy1"/>
    <dgm:cxn modelId="{70C04409-B957-4356-851E-178CF2714FF9}" type="presParOf" srcId="{4A5698BB-0177-44B8-AA33-AE8BA4A35C50}" destId="{04B7F53A-4DEC-40EF-BF32-17F79D03577C}" srcOrd="1" destOrd="0" presId="urn:microsoft.com/office/officeart/2005/8/layout/hierarchy1"/>
    <dgm:cxn modelId="{B3B3A92C-803D-43CA-944C-2CEA34951106}" type="presParOf" srcId="{00E495FB-C449-44D6-8604-D682068F12CD}" destId="{189AE6C2-6662-482E-A9CB-11632B52AAC3}" srcOrd="2" destOrd="0" presId="urn:microsoft.com/office/officeart/2005/8/layout/hierarchy1"/>
    <dgm:cxn modelId="{4D0C51B7-96C7-4660-9B79-0D8AEC2662E8}" type="presParOf" srcId="{00E495FB-C449-44D6-8604-D682068F12CD}" destId="{386D7D29-B7C2-45B0-88DA-68620DDE527F}" srcOrd="3" destOrd="0" presId="urn:microsoft.com/office/officeart/2005/8/layout/hierarchy1"/>
    <dgm:cxn modelId="{0FF84EB0-9BF3-4044-8F1C-D9E5A3358AFA}" type="presParOf" srcId="{386D7D29-B7C2-45B0-88DA-68620DDE527F}" destId="{11E2AB85-E741-47F2-AD40-0C606B7D0380}" srcOrd="0" destOrd="0" presId="urn:microsoft.com/office/officeart/2005/8/layout/hierarchy1"/>
    <dgm:cxn modelId="{AD86FF67-D9BD-4F80-BD94-8B033C32D7D7}" type="presParOf" srcId="{11E2AB85-E741-47F2-AD40-0C606B7D0380}" destId="{E00A7B6B-0A5C-429E-BFA2-880C0A1CCCF6}" srcOrd="0" destOrd="0" presId="urn:microsoft.com/office/officeart/2005/8/layout/hierarchy1"/>
    <dgm:cxn modelId="{14E09199-1FCF-438C-B6BE-3D09D5D32A1C}" type="presParOf" srcId="{11E2AB85-E741-47F2-AD40-0C606B7D0380}" destId="{01D82641-40BF-4D89-ADD0-B6968C0EF414}" srcOrd="1" destOrd="0" presId="urn:microsoft.com/office/officeart/2005/8/layout/hierarchy1"/>
    <dgm:cxn modelId="{E2546C9D-802F-4F62-8A9D-D3638EAFE66A}" type="presParOf" srcId="{386D7D29-B7C2-45B0-88DA-68620DDE527F}" destId="{AFE38344-AE5F-479D-9902-2CB6B555D6CB}" srcOrd="1" destOrd="0" presId="urn:microsoft.com/office/officeart/2005/8/layout/hierarchy1"/>
    <dgm:cxn modelId="{EDC0B9BF-1228-43F1-A086-15E32A3414DF}" type="presParOf" srcId="{AFE38344-AE5F-479D-9902-2CB6B555D6CB}" destId="{E92B8D19-7F6F-4CE0-A8B5-E35CDE9B5B4D}" srcOrd="0" destOrd="0" presId="urn:microsoft.com/office/officeart/2005/8/layout/hierarchy1"/>
    <dgm:cxn modelId="{114B7DBE-2444-4B4B-8B63-4969CBC8870E}" type="presParOf" srcId="{AFE38344-AE5F-479D-9902-2CB6B555D6CB}" destId="{D725DA1C-03F7-474B-B6F5-647BDC507309}" srcOrd="1" destOrd="0" presId="urn:microsoft.com/office/officeart/2005/8/layout/hierarchy1"/>
    <dgm:cxn modelId="{6D05AF01-89B9-4F15-831D-14910C7FDFB8}" type="presParOf" srcId="{D725DA1C-03F7-474B-B6F5-647BDC507309}" destId="{9FA564A1-76D6-4E31-9F0B-B4F1C2ED1271}" srcOrd="0" destOrd="0" presId="urn:microsoft.com/office/officeart/2005/8/layout/hierarchy1"/>
    <dgm:cxn modelId="{B5FD1BA4-7497-49EE-B2F2-2760511E0D38}" type="presParOf" srcId="{9FA564A1-76D6-4E31-9F0B-B4F1C2ED1271}" destId="{2C27F5F4-5029-4F52-A0E3-911723EA4FE1}" srcOrd="0" destOrd="0" presId="urn:microsoft.com/office/officeart/2005/8/layout/hierarchy1"/>
    <dgm:cxn modelId="{03FC44C6-8D93-48E1-A1A8-EA23948ECD25}" type="presParOf" srcId="{9FA564A1-76D6-4E31-9F0B-B4F1C2ED1271}" destId="{8967F8BE-D7B7-424A-BD8E-9473DF8303FD}" srcOrd="1" destOrd="0" presId="urn:microsoft.com/office/officeart/2005/8/layout/hierarchy1"/>
    <dgm:cxn modelId="{0D2113C4-BD4C-4555-83C2-66A022D2BB55}" type="presParOf" srcId="{D725DA1C-03F7-474B-B6F5-647BDC507309}" destId="{683A0CDA-F4F2-4F61-B485-4346A3FBEBF2}" srcOrd="1" destOrd="0" presId="urn:microsoft.com/office/officeart/2005/8/layout/hierarchy1"/>
    <dgm:cxn modelId="{4BA23651-4F56-45B4-A958-AA0562490342}" type="presParOf" srcId="{683A0CDA-F4F2-4F61-B485-4346A3FBEBF2}" destId="{76FC16BC-E319-43D1-AE4E-EE1AFBB6C80F}" srcOrd="0" destOrd="0" presId="urn:microsoft.com/office/officeart/2005/8/layout/hierarchy1"/>
    <dgm:cxn modelId="{D054B119-E0E4-4900-85D5-A16C7F6A4C4F}" type="presParOf" srcId="{683A0CDA-F4F2-4F61-B485-4346A3FBEBF2}" destId="{F38D8EDD-935E-4F69-AA99-9746B94E62EA}" srcOrd="1" destOrd="0" presId="urn:microsoft.com/office/officeart/2005/8/layout/hierarchy1"/>
    <dgm:cxn modelId="{AFCB298A-149A-478B-9931-642F9BA7E285}" type="presParOf" srcId="{F38D8EDD-935E-4F69-AA99-9746B94E62EA}" destId="{BE5ED41F-4364-4CE0-9980-75B41AC9B398}" srcOrd="0" destOrd="0" presId="urn:microsoft.com/office/officeart/2005/8/layout/hierarchy1"/>
    <dgm:cxn modelId="{31D9D26A-0B95-447A-9BDD-B745FA30FA9A}" type="presParOf" srcId="{BE5ED41F-4364-4CE0-9980-75B41AC9B398}" destId="{24F70BFB-F968-46D3-90B7-A2B4CC6423E9}" srcOrd="0" destOrd="0" presId="urn:microsoft.com/office/officeart/2005/8/layout/hierarchy1"/>
    <dgm:cxn modelId="{D1E17840-A784-43E5-8CFC-3834336182A5}" type="presParOf" srcId="{BE5ED41F-4364-4CE0-9980-75B41AC9B398}" destId="{75820C49-E81B-4577-8D70-0BD4DDD6759F}" srcOrd="1" destOrd="0" presId="urn:microsoft.com/office/officeart/2005/8/layout/hierarchy1"/>
    <dgm:cxn modelId="{CA6818BA-299E-491A-9A51-ABBECF44E1F5}" type="presParOf" srcId="{F38D8EDD-935E-4F69-AA99-9746B94E62EA}" destId="{A645AF9A-D842-4F8F-ABA5-9BC331F869AC}" srcOrd="1" destOrd="0" presId="urn:microsoft.com/office/officeart/2005/8/layout/hierarchy1"/>
    <dgm:cxn modelId="{1DE37232-0B4E-4E6A-8E31-F5A5E214127C}" type="presParOf" srcId="{683A0CDA-F4F2-4F61-B485-4346A3FBEBF2}" destId="{041B42D3-8E5E-41BC-9484-13AFF998B438}" srcOrd="2" destOrd="0" presId="urn:microsoft.com/office/officeart/2005/8/layout/hierarchy1"/>
    <dgm:cxn modelId="{E236AC41-DFE5-41D7-BC1E-BBCF161E483B}" type="presParOf" srcId="{683A0CDA-F4F2-4F61-B485-4346A3FBEBF2}" destId="{B10ED105-971E-45A1-9648-8581FB7E11AE}" srcOrd="3" destOrd="0" presId="urn:microsoft.com/office/officeart/2005/8/layout/hierarchy1"/>
    <dgm:cxn modelId="{318CC60B-D843-4D44-A0A8-A673DE41ACC3}" type="presParOf" srcId="{B10ED105-971E-45A1-9648-8581FB7E11AE}" destId="{F80E9EA6-8EC6-43C2-B644-D8E16298A069}" srcOrd="0" destOrd="0" presId="urn:microsoft.com/office/officeart/2005/8/layout/hierarchy1"/>
    <dgm:cxn modelId="{3082431F-720A-413D-8451-2734BBF52711}" type="presParOf" srcId="{F80E9EA6-8EC6-43C2-B644-D8E16298A069}" destId="{FCF57F83-A4A8-4AEE-9B0E-908EC4CB4AF8}" srcOrd="0" destOrd="0" presId="urn:microsoft.com/office/officeart/2005/8/layout/hierarchy1"/>
    <dgm:cxn modelId="{9A401C66-396F-48D2-A5E0-C9B772F903C8}" type="presParOf" srcId="{F80E9EA6-8EC6-43C2-B644-D8E16298A069}" destId="{B6EE7D23-E3E9-47EB-81F9-FB35B43CBD66}" srcOrd="1" destOrd="0" presId="urn:microsoft.com/office/officeart/2005/8/layout/hierarchy1"/>
    <dgm:cxn modelId="{1C3A5EBB-40E0-435E-AEBE-4EC513FCD422}" type="presParOf" srcId="{B10ED105-971E-45A1-9648-8581FB7E11AE}" destId="{62953DE8-F1A0-4D2C-94E1-6100DBF9A9C0}" srcOrd="1" destOrd="0" presId="urn:microsoft.com/office/officeart/2005/8/layout/hierarchy1"/>
    <dgm:cxn modelId="{DFFFFCCE-894D-4C8E-B1F2-ADAFDFCD0B94}" type="presParOf" srcId="{683A0CDA-F4F2-4F61-B485-4346A3FBEBF2}" destId="{54BE4B9B-BADD-4295-A40D-BFA1B19806D0}" srcOrd="4" destOrd="0" presId="urn:microsoft.com/office/officeart/2005/8/layout/hierarchy1"/>
    <dgm:cxn modelId="{2D6A6882-D2B1-4280-AA06-1DAC093063A1}" type="presParOf" srcId="{683A0CDA-F4F2-4F61-B485-4346A3FBEBF2}" destId="{30EF8969-A0FE-49E2-8BCC-276C74A52ADC}" srcOrd="5" destOrd="0" presId="urn:microsoft.com/office/officeart/2005/8/layout/hierarchy1"/>
    <dgm:cxn modelId="{4C42F139-CF69-4B7E-BBAB-9F6E7CFBBFBE}" type="presParOf" srcId="{30EF8969-A0FE-49E2-8BCC-276C74A52ADC}" destId="{0E9FAEEF-F53A-407F-92E1-0274C88C8B0C}" srcOrd="0" destOrd="0" presId="urn:microsoft.com/office/officeart/2005/8/layout/hierarchy1"/>
    <dgm:cxn modelId="{15E794D0-6363-4637-B43E-9AE0F4902DCE}" type="presParOf" srcId="{0E9FAEEF-F53A-407F-92E1-0274C88C8B0C}" destId="{2E722C19-A451-4680-B210-4DA31991804F}" srcOrd="0" destOrd="0" presId="urn:microsoft.com/office/officeart/2005/8/layout/hierarchy1"/>
    <dgm:cxn modelId="{AF00944F-88D2-40CD-A288-B5FAB956B138}" type="presParOf" srcId="{0E9FAEEF-F53A-407F-92E1-0274C88C8B0C}" destId="{46ABE8B2-7461-498F-B11E-543F4F9FC472}" srcOrd="1" destOrd="0" presId="urn:microsoft.com/office/officeart/2005/8/layout/hierarchy1"/>
    <dgm:cxn modelId="{6E963DE6-5E5D-4576-8471-9210915A00ED}" type="presParOf" srcId="{30EF8969-A0FE-49E2-8BCC-276C74A52ADC}" destId="{3227D52D-E21D-4F73-86F8-59755E616217}" srcOrd="1" destOrd="0" presId="urn:microsoft.com/office/officeart/2005/8/layout/hierarchy1"/>
    <dgm:cxn modelId="{4A92C4EA-DAA1-4BBA-AD4F-0E1EC2285D80}" type="presParOf" srcId="{683A0CDA-F4F2-4F61-B485-4346A3FBEBF2}" destId="{6562A2D2-D47C-4074-B47B-675D739C3A7F}" srcOrd="6" destOrd="0" presId="urn:microsoft.com/office/officeart/2005/8/layout/hierarchy1"/>
    <dgm:cxn modelId="{D0DAB279-7452-4B24-92AF-16C233E2F2E9}" type="presParOf" srcId="{683A0CDA-F4F2-4F61-B485-4346A3FBEBF2}" destId="{4BC4ABD5-D549-4FB0-B14D-C9EE5FDF6038}" srcOrd="7" destOrd="0" presId="urn:microsoft.com/office/officeart/2005/8/layout/hierarchy1"/>
    <dgm:cxn modelId="{81BA2223-7306-490A-9FE9-C06F2987C6B8}" type="presParOf" srcId="{4BC4ABD5-D549-4FB0-B14D-C9EE5FDF6038}" destId="{0369500E-E633-47AD-BCE5-F0E9ABC583E5}" srcOrd="0" destOrd="0" presId="urn:microsoft.com/office/officeart/2005/8/layout/hierarchy1"/>
    <dgm:cxn modelId="{B22C1C38-6EE9-4A09-8E39-47ACA2F5D8BC}" type="presParOf" srcId="{0369500E-E633-47AD-BCE5-F0E9ABC583E5}" destId="{5736231B-67CB-4F21-8E16-6E67246E0C33}" srcOrd="0" destOrd="0" presId="urn:microsoft.com/office/officeart/2005/8/layout/hierarchy1"/>
    <dgm:cxn modelId="{2509EE4B-E81E-4E33-9D41-90936893E398}" type="presParOf" srcId="{0369500E-E633-47AD-BCE5-F0E9ABC583E5}" destId="{A44CAB15-E1E8-4826-8840-06684F08F98C}" srcOrd="1" destOrd="0" presId="urn:microsoft.com/office/officeart/2005/8/layout/hierarchy1"/>
    <dgm:cxn modelId="{9BC1EBD6-6F7B-4731-B892-C0F4383763F9}" type="presParOf" srcId="{4BC4ABD5-D549-4FB0-B14D-C9EE5FDF6038}" destId="{EBFBAC27-99B2-4EC9-B0A6-9CC89BE4C904}" srcOrd="1" destOrd="0" presId="urn:microsoft.com/office/officeart/2005/8/layout/hierarchy1"/>
    <dgm:cxn modelId="{70068B8A-92AE-47E2-B095-15264773B3A7}" type="presParOf" srcId="{00E495FB-C449-44D6-8604-D682068F12CD}" destId="{6BF5611B-A265-4E50-A82C-247D016E0758}" srcOrd="4" destOrd="0" presId="urn:microsoft.com/office/officeart/2005/8/layout/hierarchy1"/>
    <dgm:cxn modelId="{1E169BFE-0482-41E4-8F33-65A09EC5115A}" type="presParOf" srcId="{00E495FB-C449-44D6-8604-D682068F12CD}" destId="{07698234-B030-4DC0-8A50-3FA075F3B578}" srcOrd="5" destOrd="0" presId="urn:microsoft.com/office/officeart/2005/8/layout/hierarchy1"/>
    <dgm:cxn modelId="{3AB06CE7-C1C2-493A-A33D-54733774B11B}" type="presParOf" srcId="{07698234-B030-4DC0-8A50-3FA075F3B578}" destId="{262DE555-B99C-422C-8C53-FF526C171C32}" srcOrd="0" destOrd="0" presId="urn:microsoft.com/office/officeart/2005/8/layout/hierarchy1"/>
    <dgm:cxn modelId="{9381F8D5-4DE0-4AAB-AEB7-49133F2E3165}" type="presParOf" srcId="{262DE555-B99C-422C-8C53-FF526C171C32}" destId="{899D03B2-F91B-440D-BDD4-5023D406ED8E}" srcOrd="0" destOrd="0" presId="urn:microsoft.com/office/officeart/2005/8/layout/hierarchy1"/>
    <dgm:cxn modelId="{7D67A7ED-7D5D-4551-BF9C-71C73C93F92C}" type="presParOf" srcId="{262DE555-B99C-422C-8C53-FF526C171C32}" destId="{B674F83C-012E-4AA3-8DBB-D98D19705C13}" srcOrd="1" destOrd="0" presId="urn:microsoft.com/office/officeart/2005/8/layout/hierarchy1"/>
    <dgm:cxn modelId="{1E40E6E0-321A-433A-8947-69BC81BD3FBF}" type="presParOf" srcId="{07698234-B030-4DC0-8A50-3FA075F3B578}" destId="{76294F0C-86FB-4565-806E-31CB048C13E8}" srcOrd="1" destOrd="0" presId="urn:microsoft.com/office/officeart/2005/8/layout/hierarchy1"/>
    <dgm:cxn modelId="{A52C2CFD-017E-463F-A0C2-1CB8C7A868CD}" type="presParOf" srcId="{76294F0C-86FB-4565-806E-31CB048C13E8}" destId="{4A45ACF6-83F0-4A04-BF51-FE31DAA9BD44}" srcOrd="0" destOrd="0" presId="urn:microsoft.com/office/officeart/2005/8/layout/hierarchy1"/>
    <dgm:cxn modelId="{51969CD0-CBCE-499C-A915-EFD04AB8797E}" type="presParOf" srcId="{76294F0C-86FB-4565-806E-31CB048C13E8}" destId="{754EB1D1-AD22-40BD-8C06-3F7F6DB6ED79}" srcOrd="1" destOrd="0" presId="urn:microsoft.com/office/officeart/2005/8/layout/hierarchy1"/>
    <dgm:cxn modelId="{921E4BF0-03C5-4C20-A11C-DBC3AA6B057B}" type="presParOf" srcId="{754EB1D1-AD22-40BD-8C06-3F7F6DB6ED79}" destId="{F27A2A6E-F31D-4BC2-8BC6-9701C22AB674}" srcOrd="0" destOrd="0" presId="urn:microsoft.com/office/officeart/2005/8/layout/hierarchy1"/>
    <dgm:cxn modelId="{8D1475A5-F63F-412D-A895-4F8931854737}" type="presParOf" srcId="{F27A2A6E-F31D-4BC2-8BC6-9701C22AB674}" destId="{DA8066F9-6019-47AC-B40F-A978BE2EF05F}" srcOrd="0" destOrd="0" presId="urn:microsoft.com/office/officeart/2005/8/layout/hierarchy1"/>
    <dgm:cxn modelId="{51028344-F1DC-49DD-8F23-848237497AF5}" type="presParOf" srcId="{F27A2A6E-F31D-4BC2-8BC6-9701C22AB674}" destId="{09F1F681-B44A-44FB-B913-EBFB8E40D967}" srcOrd="1" destOrd="0" presId="urn:microsoft.com/office/officeart/2005/8/layout/hierarchy1"/>
    <dgm:cxn modelId="{80906483-CCFF-4B3C-A59A-AE96F41CDA5C}" type="presParOf" srcId="{754EB1D1-AD22-40BD-8C06-3F7F6DB6ED79}" destId="{A88302BE-31C3-4A6A-8588-93495009518C}" srcOrd="1" destOrd="0" presId="urn:microsoft.com/office/officeart/2005/8/layout/hierarchy1"/>
    <dgm:cxn modelId="{793B9E51-84B9-4291-B587-0FC16A0C27F9}" type="presParOf" srcId="{A88302BE-31C3-4A6A-8588-93495009518C}" destId="{84DB4763-8265-4EAD-BD79-9EC47ADEF67E}" srcOrd="0" destOrd="0" presId="urn:microsoft.com/office/officeart/2005/8/layout/hierarchy1"/>
    <dgm:cxn modelId="{A5B4D47A-5C5D-4721-95B1-3745242355A8}" type="presParOf" srcId="{A88302BE-31C3-4A6A-8588-93495009518C}" destId="{C83E04C5-B584-4F7A-86B5-19BDF77E3269}" srcOrd="1" destOrd="0" presId="urn:microsoft.com/office/officeart/2005/8/layout/hierarchy1"/>
    <dgm:cxn modelId="{1C3D7D21-D804-49CF-8735-1DB0645D1110}" type="presParOf" srcId="{C83E04C5-B584-4F7A-86B5-19BDF77E3269}" destId="{F6BD0EB0-546B-496A-92AD-ABECFAD0CA62}" srcOrd="0" destOrd="0" presId="urn:microsoft.com/office/officeart/2005/8/layout/hierarchy1"/>
    <dgm:cxn modelId="{2CD1F267-1167-4E82-A80A-D091125578CE}" type="presParOf" srcId="{F6BD0EB0-546B-496A-92AD-ABECFAD0CA62}" destId="{2438EA96-6A94-4FCB-B9F3-BD0341721E56}" srcOrd="0" destOrd="0" presId="urn:microsoft.com/office/officeart/2005/8/layout/hierarchy1"/>
    <dgm:cxn modelId="{4BAA9421-1714-4A62-97B5-30280D100982}" type="presParOf" srcId="{F6BD0EB0-546B-496A-92AD-ABECFAD0CA62}" destId="{1A0032AD-4577-4AE4-B960-EDD32A3A8633}" srcOrd="1" destOrd="0" presId="urn:microsoft.com/office/officeart/2005/8/layout/hierarchy1"/>
    <dgm:cxn modelId="{686C59E4-B441-47F0-A7E1-0054D2DC3A1A}" type="presParOf" srcId="{C83E04C5-B584-4F7A-86B5-19BDF77E3269}" destId="{ECA65D5C-3B4D-48B8-9FF5-C0DDD8D6B31B}" srcOrd="1" destOrd="0" presId="urn:microsoft.com/office/officeart/2005/8/layout/hierarchy1"/>
    <dgm:cxn modelId="{0BFCEDD6-456C-49A9-911D-4C3E9993EDA6}" type="presParOf" srcId="{A88302BE-31C3-4A6A-8588-93495009518C}" destId="{CFCA6659-4671-46B0-AC42-70562AF93235}" srcOrd="2" destOrd="0" presId="urn:microsoft.com/office/officeart/2005/8/layout/hierarchy1"/>
    <dgm:cxn modelId="{169B7297-A547-4C90-A5CA-0938C5B83FEF}" type="presParOf" srcId="{A88302BE-31C3-4A6A-8588-93495009518C}" destId="{CCA1547A-E042-4A0D-ACFF-C0B704A3D43A}" srcOrd="3" destOrd="0" presId="urn:microsoft.com/office/officeart/2005/8/layout/hierarchy1"/>
    <dgm:cxn modelId="{4E90B6E8-E683-4A91-8C50-48D972714EA0}" type="presParOf" srcId="{CCA1547A-E042-4A0D-ACFF-C0B704A3D43A}" destId="{6A7F2F6F-16E1-49FB-B7D2-9DA51AFBADE1}" srcOrd="0" destOrd="0" presId="urn:microsoft.com/office/officeart/2005/8/layout/hierarchy1"/>
    <dgm:cxn modelId="{882F0FA3-F5C1-4555-89DD-DF1DB9033729}" type="presParOf" srcId="{6A7F2F6F-16E1-49FB-B7D2-9DA51AFBADE1}" destId="{6DC69324-3494-434C-89A4-CA3B3F550164}" srcOrd="0" destOrd="0" presId="urn:microsoft.com/office/officeart/2005/8/layout/hierarchy1"/>
    <dgm:cxn modelId="{820478C0-E4EE-4058-885D-8CC2BB5A9606}" type="presParOf" srcId="{6A7F2F6F-16E1-49FB-B7D2-9DA51AFBADE1}" destId="{D789A7C6-AFDE-4751-8ADA-7B1FFCBCF8AA}" srcOrd="1" destOrd="0" presId="urn:microsoft.com/office/officeart/2005/8/layout/hierarchy1"/>
    <dgm:cxn modelId="{FBB596E5-C92A-496B-BEAB-83F61EA23EA3}" type="presParOf" srcId="{CCA1547A-E042-4A0D-ACFF-C0B704A3D43A}" destId="{7E001E44-C2D6-4C48-9A0C-F151D7CAB836}" srcOrd="1" destOrd="0" presId="urn:microsoft.com/office/officeart/2005/8/layout/hierarchy1"/>
    <dgm:cxn modelId="{71AA4DCF-5DBA-4F4E-BAA3-7603F0CD4CD8}" type="presParOf" srcId="{A88302BE-31C3-4A6A-8588-93495009518C}" destId="{2A402780-5C38-432C-9EC0-D666341A2DB4}" srcOrd="4" destOrd="0" presId="urn:microsoft.com/office/officeart/2005/8/layout/hierarchy1"/>
    <dgm:cxn modelId="{24D7E856-E6C7-484B-8FFE-C8AE0DD9C978}" type="presParOf" srcId="{A88302BE-31C3-4A6A-8588-93495009518C}" destId="{5A7D27F4-6C7E-4A58-AC2F-7318F96AA520}" srcOrd="5" destOrd="0" presId="urn:microsoft.com/office/officeart/2005/8/layout/hierarchy1"/>
    <dgm:cxn modelId="{4C6FA22A-DEFB-428C-A30A-D05DBC2EE28F}" type="presParOf" srcId="{5A7D27F4-6C7E-4A58-AC2F-7318F96AA520}" destId="{39EEAFDD-EADD-4916-AE6E-025C0E960089}" srcOrd="0" destOrd="0" presId="urn:microsoft.com/office/officeart/2005/8/layout/hierarchy1"/>
    <dgm:cxn modelId="{41CB0AE5-056F-4869-9A0F-717535507AEB}" type="presParOf" srcId="{39EEAFDD-EADD-4916-AE6E-025C0E960089}" destId="{0D33B365-4C25-43F5-8993-3F2B32D8ECD2}" srcOrd="0" destOrd="0" presId="urn:microsoft.com/office/officeart/2005/8/layout/hierarchy1"/>
    <dgm:cxn modelId="{6A59BDC4-AA22-4AAE-8D2C-FB168EF2FA54}" type="presParOf" srcId="{39EEAFDD-EADD-4916-AE6E-025C0E960089}" destId="{4D251FF0-3CA8-42AE-B9E6-5A1BEEA766DF}" srcOrd="1" destOrd="0" presId="urn:microsoft.com/office/officeart/2005/8/layout/hierarchy1"/>
    <dgm:cxn modelId="{01FD2101-E794-487D-B8A6-FA3AFA8B7FC0}" type="presParOf" srcId="{5A7D27F4-6C7E-4A58-AC2F-7318F96AA520}" destId="{5D3AF7F3-2B0B-48C5-B264-D596A39921BB}"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DB8021-88F5-4F31-BAF4-A690BE5382C3}" type="doc">
      <dgm:prSet loTypeId="urn:microsoft.com/office/officeart/2005/8/layout/hierarchy1" loCatId="hierarchy" qsTypeId="urn:microsoft.com/office/officeart/2005/8/quickstyle/3d3" qsCatId="3D" csTypeId="urn:microsoft.com/office/officeart/2005/8/colors/accent1_2" csCatId="accent1" phldr="1"/>
      <dgm:spPr/>
      <dgm:t>
        <a:bodyPr/>
        <a:lstStyle/>
        <a:p>
          <a:endParaRPr lang="es-ES"/>
        </a:p>
      </dgm:t>
    </dgm:pt>
    <dgm:pt modelId="{3882DA60-E87A-449C-B550-8A160D640966}">
      <dgm:prSet phldrT="[Texto]" custT="1"/>
      <dgm:spPr/>
      <dgm:t>
        <a:bodyPr/>
        <a:lstStyle/>
        <a:p>
          <a:r>
            <a:rPr lang="es-PY" sz="1600" b="0" i="1" dirty="0" smtClean="0">
              <a:latin typeface="Times New Roman" panose="02020603050405020304" pitchFamily="18" charset="0"/>
              <a:cs typeface="Times New Roman" panose="02020603050405020304" pitchFamily="18" charset="0"/>
            </a:rPr>
            <a:t>MARCO ORGÁNICO Y METODOLÓGICO DE APLICACIÓN</a:t>
          </a:r>
          <a:r>
            <a:rPr lang="es-PY" sz="2000" b="0" dirty="0" smtClean="0">
              <a:latin typeface="Times New Roman" panose="02020603050405020304" pitchFamily="18" charset="0"/>
              <a:cs typeface="Times New Roman" panose="02020603050405020304" pitchFamily="18" charset="0"/>
            </a:rPr>
            <a:t/>
          </a:r>
          <a:br>
            <a:rPr lang="es-PY" sz="2000" b="0" dirty="0" smtClean="0">
              <a:latin typeface="Times New Roman" panose="02020603050405020304" pitchFamily="18" charset="0"/>
              <a:cs typeface="Times New Roman" panose="02020603050405020304" pitchFamily="18" charset="0"/>
            </a:rPr>
          </a:br>
          <a:r>
            <a:rPr lang="es-PY" sz="2000" b="0" dirty="0" smtClean="0">
              <a:latin typeface="Times New Roman" panose="02020603050405020304" pitchFamily="18" charset="0"/>
              <a:cs typeface="Times New Roman" panose="02020603050405020304" pitchFamily="18" charset="0"/>
            </a:rPr>
            <a:t>2- Etapas de la Rendición de Cuentas al Ciudadano</a:t>
          </a:r>
          <a:endParaRPr lang="es-ES" sz="2000" b="0" dirty="0">
            <a:latin typeface="Times New Roman" panose="02020603050405020304" pitchFamily="18" charset="0"/>
            <a:cs typeface="Times New Roman" panose="02020603050405020304" pitchFamily="18" charset="0"/>
          </a:endParaRPr>
        </a:p>
      </dgm:t>
    </dgm:pt>
    <dgm:pt modelId="{706A50C5-BABD-4F5C-A3FB-1BF8FF18F28F}" type="parTrans" cxnId="{0D4FAE77-FBDC-49A9-B42C-24E2D73214BA}">
      <dgm:prSet/>
      <dgm:spPr/>
      <dgm:t>
        <a:bodyPr/>
        <a:lstStyle/>
        <a:p>
          <a:endParaRPr lang="es-ES"/>
        </a:p>
      </dgm:t>
    </dgm:pt>
    <dgm:pt modelId="{B592A69C-5F51-4A55-B849-F50EB9483314}" type="sibTrans" cxnId="{0D4FAE77-FBDC-49A9-B42C-24E2D73214BA}">
      <dgm:prSet/>
      <dgm:spPr/>
      <dgm:t>
        <a:bodyPr/>
        <a:lstStyle/>
        <a:p>
          <a:endParaRPr lang="es-ES"/>
        </a:p>
      </dgm:t>
    </dgm:pt>
    <dgm:pt modelId="{7B495075-1549-443A-821C-A461C5252F08}">
      <dgm:prSet custT="1"/>
      <dgm:spPr/>
      <dgm:t>
        <a:bodyPr anchor="t"/>
        <a:lstStyle/>
        <a:p>
          <a:r>
            <a:rPr lang="es-PY" sz="1800" b="1" i="0" u="none" dirty="0" smtClean="0">
              <a:latin typeface="Times New Roman" panose="02020603050405020304" pitchFamily="18" charset="0"/>
              <a:cs typeface="Times New Roman" panose="02020603050405020304" pitchFamily="18" charset="0"/>
            </a:rPr>
            <a:t>ETAPA1: </a:t>
          </a:r>
        </a:p>
        <a:p>
          <a:r>
            <a:rPr lang="es-PY" sz="1800" b="1" i="0" u="none" dirty="0" smtClean="0">
              <a:latin typeface="Times New Roman" panose="02020603050405020304" pitchFamily="18" charset="0"/>
              <a:cs typeface="Times New Roman" panose="02020603050405020304" pitchFamily="18" charset="0"/>
            </a:rPr>
            <a:t>Preparación Institucional</a:t>
          </a:r>
          <a:endParaRPr lang="es-ES" sz="1800" b="1" i="0" u="none" dirty="0">
            <a:latin typeface="Times New Roman" panose="02020603050405020304" pitchFamily="18" charset="0"/>
            <a:cs typeface="Times New Roman" panose="02020603050405020304" pitchFamily="18" charset="0"/>
          </a:endParaRPr>
        </a:p>
      </dgm:t>
    </dgm:pt>
    <dgm:pt modelId="{EC13AFA8-1920-4338-819E-4D15989EDB8C}" type="parTrans" cxnId="{DAC99F21-AD52-477D-AD58-E12165A4F56E}">
      <dgm:prSet/>
      <dgm:spPr/>
      <dgm:t>
        <a:bodyPr/>
        <a:lstStyle/>
        <a:p>
          <a:endParaRPr lang="es-ES"/>
        </a:p>
      </dgm:t>
    </dgm:pt>
    <dgm:pt modelId="{7680B58C-9932-4CBB-B02F-954116888AD8}" type="sibTrans" cxnId="{DAC99F21-AD52-477D-AD58-E12165A4F56E}">
      <dgm:prSet/>
      <dgm:spPr/>
      <dgm:t>
        <a:bodyPr/>
        <a:lstStyle/>
        <a:p>
          <a:endParaRPr lang="es-ES"/>
        </a:p>
      </dgm:t>
    </dgm:pt>
    <dgm:pt modelId="{FA4E2617-4A76-407E-B6C9-D28EEFB7CE73}">
      <dgm:prSet custT="1"/>
      <dgm:spPr/>
      <dgm:t>
        <a:bodyPr/>
        <a:lstStyle/>
        <a:p>
          <a:r>
            <a:rPr lang="es-PY" sz="1600" b="0" i="0" u="none" dirty="0" smtClean="0">
              <a:latin typeface="Times New Roman" panose="02020603050405020304" pitchFamily="18" charset="0"/>
              <a:cs typeface="Times New Roman" panose="02020603050405020304" pitchFamily="18" charset="0"/>
            </a:rPr>
            <a:t>Paso 1: Identificación y nominación de la unidad administrativa impulsora.</a:t>
          </a:r>
          <a:endParaRPr lang="es-ES" sz="1600" b="0" i="0" u="none" dirty="0">
            <a:latin typeface="Times New Roman" panose="02020603050405020304" pitchFamily="18" charset="0"/>
            <a:cs typeface="Times New Roman" panose="02020603050405020304" pitchFamily="18" charset="0"/>
          </a:endParaRPr>
        </a:p>
      </dgm:t>
    </dgm:pt>
    <dgm:pt modelId="{D824C7F2-16B6-4685-B4FD-B64EE76CB577}" type="parTrans" cxnId="{DE635042-8AD4-4547-B7C8-4026C3E8CC46}">
      <dgm:prSet/>
      <dgm:spPr/>
      <dgm:t>
        <a:bodyPr/>
        <a:lstStyle/>
        <a:p>
          <a:endParaRPr lang="es-ES"/>
        </a:p>
      </dgm:t>
    </dgm:pt>
    <dgm:pt modelId="{5B33EF90-DA80-4216-A608-6FB815D02CF2}" type="sibTrans" cxnId="{DE635042-8AD4-4547-B7C8-4026C3E8CC46}">
      <dgm:prSet/>
      <dgm:spPr/>
      <dgm:t>
        <a:bodyPr/>
        <a:lstStyle/>
        <a:p>
          <a:endParaRPr lang="es-ES"/>
        </a:p>
      </dgm:t>
    </dgm:pt>
    <dgm:pt modelId="{CDFA4969-4044-4AEA-B775-EA0DF0ADFC7E}">
      <dgm:prSet custT="1"/>
      <dgm:spPr/>
      <dgm:t>
        <a:bodyPr/>
        <a:lstStyle/>
        <a:p>
          <a:r>
            <a:rPr lang="es-PY" sz="1600" b="0" i="0" u="none" dirty="0" smtClean="0">
              <a:latin typeface="Times New Roman" panose="02020603050405020304" pitchFamily="18" charset="0"/>
              <a:cs typeface="Times New Roman" panose="02020603050405020304" pitchFamily="18" charset="0"/>
            </a:rPr>
            <a:t>Paso 2: Elaboración de lista tentativa de las dependencias institucionales que integrarán el Comité de Rendición de Cuentas al Ciudadano</a:t>
          </a:r>
          <a:endParaRPr lang="es-ES" sz="1600" b="0" i="0" u="none" dirty="0">
            <a:latin typeface="Times New Roman" panose="02020603050405020304" pitchFamily="18" charset="0"/>
            <a:cs typeface="Times New Roman" panose="02020603050405020304" pitchFamily="18" charset="0"/>
          </a:endParaRPr>
        </a:p>
      </dgm:t>
    </dgm:pt>
    <dgm:pt modelId="{860F8FAC-E7B4-4524-82A7-F99DB55E8AF4}" type="parTrans" cxnId="{2FD36590-1CE1-446C-B542-479A476313E9}">
      <dgm:prSet/>
      <dgm:spPr/>
      <dgm:t>
        <a:bodyPr/>
        <a:lstStyle/>
        <a:p>
          <a:endParaRPr lang="es-ES"/>
        </a:p>
      </dgm:t>
    </dgm:pt>
    <dgm:pt modelId="{0FAF1D24-B9BE-4006-A1A5-E73B18046D82}" type="sibTrans" cxnId="{2FD36590-1CE1-446C-B542-479A476313E9}">
      <dgm:prSet/>
      <dgm:spPr/>
      <dgm:t>
        <a:bodyPr/>
        <a:lstStyle/>
        <a:p>
          <a:endParaRPr lang="es-ES"/>
        </a:p>
      </dgm:t>
    </dgm:pt>
    <dgm:pt modelId="{FF8927D4-A97C-499E-AF1B-90A16EE3671D}">
      <dgm:prSet custT="1"/>
      <dgm:spPr/>
      <dgm:t>
        <a:bodyPr/>
        <a:lstStyle/>
        <a:p>
          <a:r>
            <a:rPr lang="es-PY" sz="1600" b="0" i="0" u="none" dirty="0" smtClean="0">
              <a:latin typeface="Times New Roman" panose="02020603050405020304" pitchFamily="18" charset="0"/>
              <a:cs typeface="Times New Roman" panose="02020603050405020304" pitchFamily="18" charset="0"/>
            </a:rPr>
            <a:t>Paso 3: Oficialización de la conformación del CRCC.</a:t>
          </a:r>
          <a:endParaRPr lang="es-ES" sz="1600" b="0" i="0" u="none" dirty="0">
            <a:latin typeface="Times New Roman" panose="02020603050405020304" pitchFamily="18" charset="0"/>
            <a:cs typeface="Times New Roman" panose="02020603050405020304" pitchFamily="18" charset="0"/>
          </a:endParaRPr>
        </a:p>
      </dgm:t>
    </dgm:pt>
    <dgm:pt modelId="{18B8190D-99CD-4751-B3E0-8292AE5344E0}" type="parTrans" cxnId="{B7077FFB-1840-456F-A15D-D2E322CF72D6}">
      <dgm:prSet/>
      <dgm:spPr/>
      <dgm:t>
        <a:bodyPr/>
        <a:lstStyle/>
        <a:p>
          <a:endParaRPr lang="es-ES"/>
        </a:p>
      </dgm:t>
    </dgm:pt>
    <dgm:pt modelId="{7D734248-4966-4202-ABA9-88AFB41B7090}" type="sibTrans" cxnId="{B7077FFB-1840-456F-A15D-D2E322CF72D6}">
      <dgm:prSet/>
      <dgm:spPr/>
      <dgm:t>
        <a:bodyPr/>
        <a:lstStyle/>
        <a:p>
          <a:endParaRPr lang="es-ES"/>
        </a:p>
      </dgm:t>
    </dgm:pt>
    <dgm:pt modelId="{10A9FB74-E891-498D-9F34-AC3BB5E7446D}">
      <dgm:prSet custT="1"/>
      <dgm:spPr/>
      <dgm:t>
        <a:bodyPr/>
        <a:lstStyle/>
        <a:p>
          <a:r>
            <a:rPr lang="es-PY" sz="1100" dirty="0" smtClean="0">
              <a:latin typeface="Times New Roman" panose="02020603050405020304" pitchFamily="18" charset="0"/>
              <a:cs typeface="Times New Roman" panose="02020603050405020304" pitchFamily="18" charset="0"/>
            </a:rPr>
            <a:t>La máxima autoridad institucional designará a la Unidad de Transparencia y Anticorrupción como responsable de impulsar el inicio del proceso de Rendición de Cuentas al Ciudadano.</a:t>
          </a:r>
          <a:endParaRPr lang="es-ES" sz="1100" dirty="0">
            <a:latin typeface="Times New Roman" panose="02020603050405020304" pitchFamily="18" charset="0"/>
            <a:cs typeface="Times New Roman" panose="02020603050405020304" pitchFamily="18" charset="0"/>
          </a:endParaRPr>
        </a:p>
      </dgm:t>
    </dgm:pt>
    <dgm:pt modelId="{D4C73729-79C7-41B5-93DE-3C659F1412C9}" type="parTrans" cxnId="{348D9C2F-92D6-4FF7-962D-BDF8DE8C395D}">
      <dgm:prSet/>
      <dgm:spPr/>
      <dgm:t>
        <a:bodyPr/>
        <a:lstStyle/>
        <a:p>
          <a:endParaRPr lang="es-ES"/>
        </a:p>
      </dgm:t>
    </dgm:pt>
    <dgm:pt modelId="{3C946C24-2A16-4054-9846-A07ED6711B48}" type="sibTrans" cxnId="{348D9C2F-92D6-4FF7-962D-BDF8DE8C395D}">
      <dgm:prSet/>
      <dgm:spPr/>
      <dgm:t>
        <a:bodyPr/>
        <a:lstStyle/>
        <a:p>
          <a:endParaRPr lang="es-ES"/>
        </a:p>
      </dgm:t>
    </dgm:pt>
    <dgm:pt modelId="{E1D35E44-1D7C-41C2-80DF-CEDD172510C8}">
      <dgm:prSet custT="1"/>
      <dgm:spPr/>
      <dgm:t>
        <a:bodyPr/>
        <a:lstStyle/>
        <a:p>
          <a:r>
            <a:rPr lang="es-PY" sz="1100" dirty="0" smtClean="0">
              <a:latin typeface="Times New Roman" panose="02020603050405020304" pitchFamily="18" charset="0"/>
              <a:cs typeface="Times New Roman" panose="02020603050405020304" pitchFamily="18" charset="0"/>
            </a:rPr>
            <a:t>Sugerencia a la Máxima Autoridad Institucional las dependencias, que por su naturaleza y funciones, resulta recomendable que integren el equipo institucional responsable de llevar adelante el proceso de Rendición de Cuentas. </a:t>
          </a:r>
          <a:endParaRPr lang="es-ES" sz="1100" dirty="0">
            <a:latin typeface="Times New Roman" panose="02020603050405020304" pitchFamily="18" charset="0"/>
            <a:cs typeface="Times New Roman" panose="02020603050405020304" pitchFamily="18" charset="0"/>
          </a:endParaRPr>
        </a:p>
      </dgm:t>
    </dgm:pt>
    <dgm:pt modelId="{E1B2FE22-12C6-46AD-BBDD-269B4BD536B7}" type="parTrans" cxnId="{D4DAF39E-E8B6-46F0-94E8-F5C0C2F9FF0D}">
      <dgm:prSet/>
      <dgm:spPr/>
      <dgm:t>
        <a:bodyPr/>
        <a:lstStyle/>
        <a:p>
          <a:endParaRPr lang="es-ES"/>
        </a:p>
      </dgm:t>
    </dgm:pt>
    <dgm:pt modelId="{623D43FA-6000-463D-A749-D6A78BD01E8D}" type="sibTrans" cxnId="{D4DAF39E-E8B6-46F0-94E8-F5C0C2F9FF0D}">
      <dgm:prSet/>
      <dgm:spPr/>
      <dgm:t>
        <a:bodyPr/>
        <a:lstStyle/>
        <a:p>
          <a:endParaRPr lang="es-ES"/>
        </a:p>
      </dgm:t>
    </dgm:pt>
    <dgm:pt modelId="{EB4220B6-3323-46B2-B1A3-AE6C0045962B}">
      <dgm:prSet custT="1"/>
      <dgm:spPr/>
      <dgm:t>
        <a:bodyPr/>
        <a:lstStyle/>
        <a:p>
          <a:r>
            <a:rPr lang="es-PY" sz="1100" dirty="0" smtClean="0">
              <a:latin typeface="Times New Roman" panose="02020603050405020304" pitchFamily="18" charset="0"/>
              <a:cs typeface="Times New Roman" panose="02020603050405020304" pitchFamily="18" charset="0"/>
            </a:rPr>
            <a:t>La denominación para el equipo institucional conformado es la de </a:t>
          </a:r>
          <a:r>
            <a:rPr lang="es-PY" sz="1100" i="1" dirty="0" smtClean="0">
              <a:latin typeface="Times New Roman" panose="02020603050405020304" pitchFamily="18" charset="0"/>
              <a:cs typeface="Times New Roman" panose="02020603050405020304" pitchFamily="18" charset="0"/>
            </a:rPr>
            <a:t>COMITÉ DE RENDICIÓN DE CUENTAS AL CIUDADANO – CRCC.</a:t>
          </a:r>
          <a:endParaRPr lang="es-ES" sz="1100" dirty="0">
            <a:latin typeface="Times New Roman" panose="02020603050405020304" pitchFamily="18" charset="0"/>
            <a:cs typeface="Times New Roman" panose="02020603050405020304" pitchFamily="18" charset="0"/>
          </a:endParaRPr>
        </a:p>
      </dgm:t>
    </dgm:pt>
    <dgm:pt modelId="{953B0A26-C4E2-4613-8E55-DCD90BEDC75D}" type="parTrans" cxnId="{D4FB8732-8F7C-4297-B0F9-D9DB7C110267}">
      <dgm:prSet/>
      <dgm:spPr/>
      <dgm:t>
        <a:bodyPr/>
        <a:lstStyle/>
        <a:p>
          <a:endParaRPr lang="es-ES"/>
        </a:p>
      </dgm:t>
    </dgm:pt>
    <dgm:pt modelId="{6FB211B1-B250-42B4-8949-69762841A4AC}" type="sibTrans" cxnId="{D4FB8732-8F7C-4297-B0F9-D9DB7C110267}">
      <dgm:prSet/>
      <dgm:spPr/>
      <dgm:t>
        <a:bodyPr/>
        <a:lstStyle/>
        <a:p>
          <a:endParaRPr lang="es-ES"/>
        </a:p>
      </dgm:t>
    </dgm:pt>
    <dgm:pt modelId="{458B47CC-F46D-41EA-A2BF-66291070EE08}">
      <dgm:prSet custT="1"/>
      <dgm:spPr/>
      <dgm:t>
        <a:bodyPr/>
        <a:lstStyle/>
        <a:p>
          <a:r>
            <a:rPr lang="es-PY" sz="1100" dirty="0" smtClean="0">
              <a:latin typeface="Times New Roman" panose="02020603050405020304" pitchFamily="18" charset="0"/>
              <a:cs typeface="Times New Roman" panose="02020603050405020304" pitchFamily="18" charset="0"/>
            </a:rPr>
            <a:t>El CRCC deberá ser conformado oficialmente a través de una Resolución de la Máxima Autoridad Institucional. (Resolución DNA N° 110/2020). El CRCC presentará  a la Máxima Autoridad Institucional la propuesta del Plan de Rendición de Cuentas del año respectivo, con sus actividades y cronograma para su aprobación.</a:t>
          </a:r>
          <a:endParaRPr lang="es-ES" sz="1100" dirty="0">
            <a:latin typeface="Times New Roman" panose="02020603050405020304" pitchFamily="18" charset="0"/>
            <a:cs typeface="Times New Roman" panose="02020603050405020304" pitchFamily="18" charset="0"/>
          </a:endParaRPr>
        </a:p>
      </dgm:t>
    </dgm:pt>
    <dgm:pt modelId="{6CBB0C72-07A3-411D-8B2E-0BCCB263E311}" type="parTrans" cxnId="{29907596-27A8-447F-8412-B67263C63B31}">
      <dgm:prSet/>
      <dgm:spPr/>
      <dgm:t>
        <a:bodyPr/>
        <a:lstStyle/>
        <a:p>
          <a:endParaRPr lang="es-ES"/>
        </a:p>
      </dgm:t>
    </dgm:pt>
    <dgm:pt modelId="{3E348FD8-A8AF-4FFF-990A-6B7348B6D5E6}" type="sibTrans" cxnId="{29907596-27A8-447F-8412-B67263C63B31}">
      <dgm:prSet/>
      <dgm:spPr/>
      <dgm:t>
        <a:bodyPr/>
        <a:lstStyle/>
        <a:p>
          <a:endParaRPr lang="es-ES"/>
        </a:p>
      </dgm:t>
    </dgm:pt>
    <dgm:pt modelId="{147152DA-3C6F-433B-B2CF-4D1349DE9949}" type="pres">
      <dgm:prSet presAssocID="{53DB8021-88F5-4F31-BAF4-A690BE5382C3}" presName="hierChild1" presStyleCnt="0">
        <dgm:presLayoutVars>
          <dgm:chPref val="1"/>
          <dgm:dir/>
          <dgm:animOne val="branch"/>
          <dgm:animLvl val="lvl"/>
          <dgm:resizeHandles/>
        </dgm:presLayoutVars>
      </dgm:prSet>
      <dgm:spPr/>
      <dgm:t>
        <a:bodyPr/>
        <a:lstStyle/>
        <a:p>
          <a:endParaRPr lang="es-ES"/>
        </a:p>
      </dgm:t>
    </dgm:pt>
    <dgm:pt modelId="{E21E8E83-4E1E-4459-A6CD-FB70E8EED7BF}" type="pres">
      <dgm:prSet presAssocID="{3882DA60-E87A-449C-B550-8A160D640966}" presName="hierRoot1" presStyleCnt="0"/>
      <dgm:spPr/>
    </dgm:pt>
    <dgm:pt modelId="{51E803A8-4045-44A0-8566-E58FE79E2550}" type="pres">
      <dgm:prSet presAssocID="{3882DA60-E87A-449C-B550-8A160D640966}" presName="composite" presStyleCnt="0"/>
      <dgm:spPr/>
    </dgm:pt>
    <dgm:pt modelId="{2575E0BC-6A3E-4256-A48E-8C5B99487156}" type="pres">
      <dgm:prSet presAssocID="{3882DA60-E87A-449C-B550-8A160D640966}" presName="background" presStyleLbl="node0" presStyleIdx="0" presStyleCnt="1"/>
      <dgm:spPr/>
    </dgm:pt>
    <dgm:pt modelId="{AB2E5F3E-E956-4584-B4A2-2E37643483E1}" type="pres">
      <dgm:prSet presAssocID="{3882DA60-E87A-449C-B550-8A160D640966}" presName="text" presStyleLbl="fgAcc0" presStyleIdx="0" presStyleCnt="1" custScaleX="307923" custScaleY="65438">
        <dgm:presLayoutVars>
          <dgm:chPref val="3"/>
        </dgm:presLayoutVars>
      </dgm:prSet>
      <dgm:spPr/>
      <dgm:t>
        <a:bodyPr/>
        <a:lstStyle/>
        <a:p>
          <a:endParaRPr lang="es-ES"/>
        </a:p>
      </dgm:t>
    </dgm:pt>
    <dgm:pt modelId="{00E495FB-C449-44D6-8604-D682068F12CD}" type="pres">
      <dgm:prSet presAssocID="{3882DA60-E87A-449C-B550-8A160D640966}" presName="hierChild2" presStyleCnt="0"/>
      <dgm:spPr/>
    </dgm:pt>
    <dgm:pt modelId="{BD36FE67-EBED-4241-AA8A-F0D1F5B9E1BB}" type="pres">
      <dgm:prSet presAssocID="{EC13AFA8-1920-4338-819E-4D15989EDB8C}" presName="Name10" presStyleLbl="parChTrans1D2" presStyleIdx="0" presStyleCnt="1"/>
      <dgm:spPr/>
      <dgm:t>
        <a:bodyPr/>
        <a:lstStyle/>
        <a:p>
          <a:endParaRPr lang="es-ES"/>
        </a:p>
      </dgm:t>
    </dgm:pt>
    <dgm:pt modelId="{0EB32552-A6B9-4E2F-9B59-D579745CC471}" type="pres">
      <dgm:prSet presAssocID="{7B495075-1549-443A-821C-A461C5252F08}" presName="hierRoot2" presStyleCnt="0"/>
      <dgm:spPr/>
    </dgm:pt>
    <dgm:pt modelId="{833DF192-2675-4CDC-A40D-510AFE04BAC8}" type="pres">
      <dgm:prSet presAssocID="{7B495075-1549-443A-821C-A461C5252F08}" presName="composite2" presStyleCnt="0"/>
      <dgm:spPr/>
    </dgm:pt>
    <dgm:pt modelId="{0A47A1E2-0610-4BF7-B9CB-55D1CAD661C3}" type="pres">
      <dgm:prSet presAssocID="{7B495075-1549-443A-821C-A461C5252F08}" presName="background2" presStyleLbl="node2" presStyleIdx="0" presStyleCnt="1"/>
      <dgm:spPr/>
    </dgm:pt>
    <dgm:pt modelId="{662E1902-F5DB-425C-92F2-C7AD8F2AA22A}" type="pres">
      <dgm:prSet presAssocID="{7B495075-1549-443A-821C-A461C5252F08}" presName="text2" presStyleLbl="fgAcc2" presStyleIdx="0" presStyleCnt="1" custScaleX="156005" custScaleY="63498" custLinFactNeighborX="0" custLinFactNeighborY="-13346">
        <dgm:presLayoutVars>
          <dgm:chPref val="3"/>
        </dgm:presLayoutVars>
      </dgm:prSet>
      <dgm:spPr/>
      <dgm:t>
        <a:bodyPr/>
        <a:lstStyle/>
        <a:p>
          <a:endParaRPr lang="es-ES"/>
        </a:p>
      </dgm:t>
    </dgm:pt>
    <dgm:pt modelId="{BFBEE242-A5ED-47A2-82DD-00AADD8C4C25}" type="pres">
      <dgm:prSet presAssocID="{7B495075-1549-443A-821C-A461C5252F08}" presName="hierChild3" presStyleCnt="0"/>
      <dgm:spPr/>
    </dgm:pt>
    <dgm:pt modelId="{DC814081-B782-4664-8875-3EE358E58646}" type="pres">
      <dgm:prSet presAssocID="{D824C7F2-16B6-4685-B4FD-B64EE76CB577}" presName="Name17" presStyleLbl="parChTrans1D3" presStyleIdx="0" presStyleCnt="3"/>
      <dgm:spPr/>
      <dgm:t>
        <a:bodyPr/>
        <a:lstStyle/>
        <a:p>
          <a:endParaRPr lang="es-ES"/>
        </a:p>
      </dgm:t>
    </dgm:pt>
    <dgm:pt modelId="{5DD4E533-0214-4943-B683-2208D71B41F5}" type="pres">
      <dgm:prSet presAssocID="{FA4E2617-4A76-407E-B6C9-D28EEFB7CE73}" presName="hierRoot3" presStyleCnt="0"/>
      <dgm:spPr/>
    </dgm:pt>
    <dgm:pt modelId="{4883A57B-14AB-4477-AE04-37FC2A573486}" type="pres">
      <dgm:prSet presAssocID="{FA4E2617-4A76-407E-B6C9-D28EEFB7CE73}" presName="composite3" presStyleCnt="0"/>
      <dgm:spPr/>
    </dgm:pt>
    <dgm:pt modelId="{EB4A4D13-F55D-404A-9B22-2ED08D698A04}" type="pres">
      <dgm:prSet presAssocID="{FA4E2617-4A76-407E-B6C9-D28EEFB7CE73}" presName="background3" presStyleLbl="node3" presStyleIdx="0" presStyleCnt="3"/>
      <dgm:spPr/>
    </dgm:pt>
    <dgm:pt modelId="{0AB462EB-7208-482A-B591-A755259AEB94}" type="pres">
      <dgm:prSet presAssocID="{FA4E2617-4A76-407E-B6C9-D28EEFB7CE73}" presName="text3" presStyleLbl="fgAcc3" presStyleIdx="0" presStyleCnt="3" custScaleX="164226" custScaleY="94387" custLinFactNeighborX="779" custLinFactNeighborY="-3015">
        <dgm:presLayoutVars>
          <dgm:chPref val="3"/>
        </dgm:presLayoutVars>
      </dgm:prSet>
      <dgm:spPr/>
      <dgm:t>
        <a:bodyPr/>
        <a:lstStyle/>
        <a:p>
          <a:endParaRPr lang="es-ES"/>
        </a:p>
      </dgm:t>
    </dgm:pt>
    <dgm:pt modelId="{E24A208A-E36E-462D-8A2F-0591BD9B40AC}" type="pres">
      <dgm:prSet presAssocID="{FA4E2617-4A76-407E-B6C9-D28EEFB7CE73}" presName="hierChild4" presStyleCnt="0"/>
      <dgm:spPr/>
    </dgm:pt>
    <dgm:pt modelId="{E29746C4-7257-4E1D-8164-02F52E8D8416}" type="pres">
      <dgm:prSet presAssocID="{D4C73729-79C7-41B5-93DE-3C659F1412C9}" presName="Name23" presStyleLbl="parChTrans1D4" presStyleIdx="0" presStyleCnt="4"/>
      <dgm:spPr/>
      <dgm:t>
        <a:bodyPr/>
        <a:lstStyle/>
        <a:p>
          <a:endParaRPr lang="es-ES"/>
        </a:p>
      </dgm:t>
    </dgm:pt>
    <dgm:pt modelId="{D3F9AB99-6DCF-4255-BAF3-443760FE8C3B}" type="pres">
      <dgm:prSet presAssocID="{10A9FB74-E891-498D-9F34-AC3BB5E7446D}" presName="hierRoot4" presStyleCnt="0"/>
      <dgm:spPr/>
    </dgm:pt>
    <dgm:pt modelId="{D5915A58-A1B9-4399-9046-3E437B69DBD2}" type="pres">
      <dgm:prSet presAssocID="{10A9FB74-E891-498D-9F34-AC3BB5E7446D}" presName="composite4" presStyleCnt="0"/>
      <dgm:spPr/>
    </dgm:pt>
    <dgm:pt modelId="{5B81722D-7435-4448-B33F-433A3EA46B98}" type="pres">
      <dgm:prSet presAssocID="{10A9FB74-E891-498D-9F34-AC3BB5E7446D}" presName="background4" presStyleLbl="node4" presStyleIdx="0" presStyleCnt="4"/>
      <dgm:spPr/>
    </dgm:pt>
    <dgm:pt modelId="{E80D3BDB-844F-48B5-BB78-6AB7684E96C2}" type="pres">
      <dgm:prSet presAssocID="{10A9FB74-E891-498D-9F34-AC3BB5E7446D}" presName="text4" presStyleLbl="fgAcc4" presStyleIdx="0" presStyleCnt="4" custScaleX="137539" custScaleY="123327" custLinFactNeighborX="779" custLinFactNeighborY="135">
        <dgm:presLayoutVars>
          <dgm:chPref val="3"/>
        </dgm:presLayoutVars>
      </dgm:prSet>
      <dgm:spPr/>
      <dgm:t>
        <a:bodyPr/>
        <a:lstStyle/>
        <a:p>
          <a:endParaRPr lang="es-ES"/>
        </a:p>
      </dgm:t>
    </dgm:pt>
    <dgm:pt modelId="{D353FEF1-5D85-4972-89DD-3190ED37D161}" type="pres">
      <dgm:prSet presAssocID="{10A9FB74-E891-498D-9F34-AC3BB5E7446D}" presName="hierChild5" presStyleCnt="0"/>
      <dgm:spPr/>
    </dgm:pt>
    <dgm:pt modelId="{8DE0EE3A-6DF0-4981-9123-6C5DBCF99B45}" type="pres">
      <dgm:prSet presAssocID="{860F8FAC-E7B4-4524-82A7-F99DB55E8AF4}" presName="Name17" presStyleLbl="parChTrans1D3" presStyleIdx="1" presStyleCnt="3"/>
      <dgm:spPr/>
      <dgm:t>
        <a:bodyPr/>
        <a:lstStyle/>
        <a:p>
          <a:endParaRPr lang="es-ES"/>
        </a:p>
      </dgm:t>
    </dgm:pt>
    <dgm:pt modelId="{22E99AC4-5BC3-4A5C-9C70-8068BCDB8F83}" type="pres">
      <dgm:prSet presAssocID="{CDFA4969-4044-4AEA-B775-EA0DF0ADFC7E}" presName="hierRoot3" presStyleCnt="0"/>
      <dgm:spPr/>
    </dgm:pt>
    <dgm:pt modelId="{5BE75289-0EB0-45CD-933D-27D7A6F968FC}" type="pres">
      <dgm:prSet presAssocID="{CDFA4969-4044-4AEA-B775-EA0DF0ADFC7E}" presName="composite3" presStyleCnt="0"/>
      <dgm:spPr/>
    </dgm:pt>
    <dgm:pt modelId="{15484A98-7780-47C9-88CE-A4B54CF59619}" type="pres">
      <dgm:prSet presAssocID="{CDFA4969-4044-4AEA-B775-EA0DF0ADFC7E}" presName="background3" presStyleLbl="node3" presStyleIdx="1" presStyleCnt="3"/>
      <dgm:spPr/>
    </dgm:pt>
    <dgm:pt modelId="{716D25F8-8C80-46DE-B2DD-92432974EF12}" type="pres">
      <dgm:prSet presAssocID="{CDFA4969-4044-4AEA-B775-EA0DF0ADFC7E}" presName="text3" presStyleLbl="fgAcc3" presStyleIdx="1" presStyleCnt="3" custScaleX="164226" custScaleY="94387">
        <dgm:presLayoutVars>
          <dgm:chPref val="3"/>
        </dgm:presLayoutVars>
      </dgm:prSet>
      <dgm:spPr/>
      <dgm:t>
        <a:bodyPr/>
        <a:lstStyle/>
        <a:p>
          <a:endParaRPr lang="es-ES"/>
        </a:p>
      </dgm:t>
    </dgm:pt>
    <dgm:pt modelId="{259DCD51-824A-4416-9964-738FA90BD74C}" type="pres">
      <dgm:prSet presAssocID="{CDFA4969-4044-4AEA-B775-EA0DF0ADFC7E}" presName="hierChild4" presStyleCnt="0"/>
      <dgm:spPr/>
    </dgm:pt>
    <dgm:pt modelId="{97F388EC-89AC-48EC-A80D-B667D4D8397E}" type="pres">
      <dgm:prSet presAssocID="{E1B2FE22-12C6-46AD-BBDD-269B4BD536B7}" presName="Name23" presStyleLbl="parChTrans1D4" presStyleIdx="1" presStyleCnt="4"/>
      <dgm:spPr/>
      <dgm:t>
        <a:bodyPr/>
        <a:lstStyle/>
        <a:p>
          <a:endParaRPr lang="es-ES"/>
        </a:p>
      </dgm:t>
    </dgm:pt>
    <dgm:pt modelId="{779486A4-F99E-4072-A412-98E4C704170A}" type="pres">
      <dgm:prSet presAssocID="{E1D35E44-1D7C-41C2-80DF-CEDD172510C8}" presName="hierRoot4" presStyleCnt="0"/>
      <dgm:spPr/>
    </dgm:pt>
    <dgm:pt modelId="{C3B82494-33FD-40F5-A4DE-582A2708C13B}" type="pres">
      <dgm:prSet presAssocID="{E1D35E44-1D7C-41C2-80DF-CEDD172510C8}" presName="composite4" presStyleCnt="0"/>
      <dgm:spPr/>
    </dgm:pt>
    <dgm:pt modelId="{ECF6A4AF-382E-4401-8362-45AC889BE082}" type="pres">
      <dgm:prSet presAssocID="{E1D35E44-1D7C-41C2-80DF-CEDD172510C8}" presName="background4" presStyleLbl="node4" presStyleIdx="1" presStyleCnt="4"/>
      <dgm:spPr/>
    </dgm:pt>
    <dgm:pt modelId="{80A3129A-2336-4303-91FA-851E5AE8B98A}" type="pres">
      <dgm:prSet presAssocID="{E1D35E44-1D7C-41C2-80DF-CEDD172510C8}" presName="text4" presStyleLbl="fgAcc4" presStyleIdx="1" presStyleCnt="4" custScaleX="137539" custScaleY="123327">
        <dgm:presLayoutVars>
          <dgm:chPref val="3"/>
        </dgm:presLayoutVars>
      </dgm:prSet>
      <dgm:spPr/>
      <dgm:t>
        <a:bodyPr/>
        <a:lstStyle/>
        <a:p>
          <a:endParaRPr lang="es-ES"/>
        </a:p>
      </dgm:t>
    </dgm:pt>
    <dgm:pt modelId="{9C3B9AC6-0C55-4E54-8CE5-C7BED519CAE3}" type="pres">
      <dgm:prSet presAssocID="{E1D35E44-1D7C-41C2-80DF-CEDD172510C8}" presName="hierChild5" presStyleCnt="0"/>
      <dgm:spPr/>
    </dgm:pt>
    <dgm:pt modelId="{3AD2172C-0F1B-4ED2-BA14-582E14C3925C}" type="pres">
      <dgm:prSet presAssocID="{953B0A26-C4E2-4613-8E55-DCD90BEDC75D}" presName="Name23" presStyleLbl="parChTrans1D4" presStyleIdx="2" presStyleCnt="4"/>
      <dgm:spPr/>
      <dgm:t>
        <a:bodyPr/>
        <a:lstStyle/>
        <a:p>
          <a:endParaRPr lang="es-ES"/>
        </a:p>
      </dgm:t>
    </dgm:pt>
    <dgm:pt modelId="{E7269C90-55E0-457F-8A98-5FD0173FAA3E}" type="pres">
      <dgm:prSet presAssocID="{EB4220B6-3323-46B2-B1A3-AE6C0045962B}" presName="hierRoot4" presStyleCnt="0"/>
      <dgm:spPr/>
    </dgm:pt>
    <dgm:pt modelId="{6FCE841F-E854-4EE4-98C4-447BC3C9B114}" type="pres">
      <dgm:prSet presAssocID="{EB4220B6-3323-46B2-B1A3-AE6C0045962B}" presName="composite4" presStyleCnt="0"/>
      <dgm:spPr/>
    </dgm:pt>
    <dgm:pt modelId="{C6D41108-4417-4DEA-A29D-3C33763D4125}" type="pres">
      <dgm:prSet presAssocID="{EB4220B6-3323-46B2-B1A3-AE6C0045962B}" presName="background4" presStyleLbl="node4" presStyleIdx="2" presStyleCnt="4"/>
      <dgm:spPr/>
    </dgm:pt>
    <dgm:pt modelId="{184BBDD5-9DE5-4426-97B1-9BB9B1B3AE41}" type="pres">
      <dgm:prSet presAssocID="{EB4220B6-3323-46B2-B1A3-AE6C0045962B}" presName="text4" presStyleLbl="fgAcc4" presStyleIdx="2" presStyleCnt="4" custScaleX="137539" custScaleY="123327">
        <dgm:presLayoutVars>
          <dgm:chPref val="3"/>
        </dgm:presLayoutVars>
      </dgm:prSet>
      <dgm:spPr/>
      <dgm:t>
        <a:bodyPr/>
        <a:lstStyle/>
        <a:p>
          <a:endParaRPr lang="es-ES"/>
        </a:p>
      </dgm:t>
    </dgm:pt>
    <dgm:pt modelId="{FB8FEDC3-735D-4F3A-9896-FE677A95C76A}" type="pres">
      <dgm:prSet presAssocID="{EB4220B6-3323-46B2-B1A3-AE6C0045962B}" presName="hierChild5" presStyleCnt="0"/>
      <dgm:spPr/>
    </dgm:pt>
    <dgm:pt modelId="{A4FCFF1B-874F-422B-A54F-9C31714B7211}" type="pres">
      <dgm:prSet presAssocID="{18B8190D-99CD-4751-B3E0-8292AE5344E0}" presName="Name17" presStyleLbl="parChTrans1D3" presStyleIdx="2" presStyleCnt="3"/>
      <dgm:spPr/>
      <dgm:t>
        <a:bodyPr/>
        <a:lstStyle/>
        <a:p>
          <a:endParaRPr lang="es-ES"/>
        </a:p>
      </dgm:t>
    </dgm:pt>
    <dgm:pt modelId="{75A9C4A9-9E57-4C1A-9641-C05A96EC56D2}" type="pres">
      <dgm:prSet presAssocID="{FF8927D4-A97C-499E-AF1B-90A16EE3671D}" presName="hierRoot3" presStyleCnt="0"/>
      <dgm:spPr/>
    </dgm:pt>
    <dgm:pt modelId="{8683BE18-3AFB-427F-91A1-65DBC3BB1951}" type="pres">
      <dgm:prSet presAssocID="{FF8927D4-A97C-499E-AF1B-90A16EE3671D}" presName="composite3" presStyleCnt="0"/>
      <dgm:spPr/>
    </dgm:pt>
    <dgm:pt modelId="{2C92B37E-1892-4C30-9CE0-2D0204FEFF28}" type="pres">
      <dgm:prSet presAssocID="{FF8927D4-A97C-499E-AF1B-90A16EE3671D}" presName="background3" presStyleLbl="node3" presStyleIdx="2" presStyleCnt="3"/>
      <dgm:spPr/>
    </dgm:pt>
    <dgm:pt modelId="{76264290-2E9A-45E4-9149-35DCA1020FD0}" type="pres">
      <dgm:prSet presAssocID="{FF8927D4-A97C-499E-AF1B-90A16EE3671D}" presName="text3" presStyleLbl="fgAcc3" presStyleIdx="2" presStyleCnt="3" custScaleX="164226" custScaleY="94387" custLinFactNeighborY="-1955">
        <dgm:presLayoutVars>
          <dgm:chPref val="3"/>
        </dgm:presLayoutVars>
      </dgm:prSet>
      <dgm:spPr/>
      <dgm:t>
        <a:bodyPr/>
        <a:lstStyle/>
        <a:p>
          <a:endParaRPr lang="es-ES"/>
        </a:p>
      </dgm:t>
    </dgm:pt>
    <dgm:pt modelId="{8C25ABF9-451E-42D8-A785-3C1B313A0F2B}" type="pres">
      <dgm:prSet presAssocID="{FF8927D4-A97C-499E-AF1B-90A16EE3671D}" presName="hierChild4" presStyleCnt="0"/>
      <dgm:spPr/>
    </dgm:pt>
    <dgm:pt modelId="{6BF5500D-454D-40FA-BD0A-8790362217D2}" type="pres">
      <dgm:prSet presAssocID="{6CBB0C72-07A3-411D-8B2E-0BCCB263E311}" presName="Name23" presStyleLbl="parChTrans1D4" presStyleIdx="3" presStyleCnt="4"/>
      <dgm:spPr/>
      <dgm:t>
        <a:bodyPr/>
        <a:lstStyle/>
        <a:p>
          <a:endParaRPr lang="es-ES"/>
        </a:p>
      </dgm:t>
    </dgm:pt>
    <dgm:pt modelId="{1EFCAFCE-916A-4ADE-BE31-74D39E1D62C1}" type="pres">
      <dgm:prSet presAssocID="{458B47CC-F46D-41EA-A2BF-66291070EE08}" presName="hierRoot4" presStyleCnt="0"/>
      <dgm:spPr/>
    </dgm:pt>
    <dgm:pt modelId="{AA281F72-9E7B-4F92-88FD-3D1539112659}" type="pres">
      <dgm:prSet presAssocID="{458B47CC-F46D-41EA-A2BF-66291070EE08}" presName="composite4" presStyleCnt="0"/>
      <dgm:spPr/>
    </dgm:pt>
    <dgm:pt modelId="{B91E6A09-12FF-4106-A6E0-C00B0DE85847}" type="pres">
      <dgm:prSet presAssocID="{458B47CC-F46D-41EA-A2BF-66291070EE08}" presName="background4" presStyleLbl="node4" presStyleIdx="3" presStyleCnt="4"/>
      <dgm:spPr/>
    </dgm:pt>
    <dgm:pt modelId="{8363AE38-B9B3-4F4C-8194-48CB006DFFDA}" type="pres">
      <dgm:prSet presAssocID="{458B47CC-F46D-41EA-A2BF-66291070EE08}" presName="text4" presStyleLbl="fgAcc4" presStyleIdx="3" presStyleCnt="4" custScaleX="137539" custScaleY="123327">
        <dgm:presLayoutVars>
          <dgm:chPref val="3"/>
        </dgm:presLayoutVars>
      </dgm:prSet>
      <dgm:spPr/>
      <dgm:t>
        <a:bodyPr/>
        <a:lstStyle/>
        <a:p>
          <a:endParaRPr lang="es-ES"/>
        </a:p>
      </dgm:t>
    </dgm:pt>
    <dgm:pt modelId="{B3CA3898-75DA-4DF2-90AD-1B2FAE4BF023}" type="pres">
      <dgm:prSet presAssocID="{458B47CC-F46D-41EA-A2BF-66291070EE08}" presName="hierChild5" presStyleCnt="0"/>
      <dgm:spPr/>
    </dgm:pt>
  </dgm:ptLst>
  <dgm:cxnLst>
    <dgm:cxn modelId="{0541E1DC-207D-48D5-9E2B-EA41DBA522E2}" type="presOf" srcId="{18B8190D-99CD-4751-B3E0-8292AE5344E0}" destId="{A4FCFF1B-874F-422B-A54F-9C31714B7211}" srcOrd="0" destOrd="0" presId="urn:microsoft.com/office/officeart/2005/8/layout/hierarchy1"/>
    <dgm:cxn modelId="{0D4FAE77-FBDC-49A9-B42C-24E2D73214BA}" srcId="{53DB8021-88F5-4F31-BAF4-A690BE5382C3}" destId="{3882DA60-E87A-449C-B550-8A160D640966}" srcOrd="0" destOrd="0" parTransId="{706A50C5-BABD-4F5C-A3FB-1BF8FF18F28F}" sibTransId="{B592A69C-5F51-4A55-B849-F50EB9483314}"/>
    <dgm:cxn modelId="{D4DAF39E-E8B6-46F0-94E8-F5C0C2F9FF0D}" srcId="{CDFA4969-4044-4AEA-B775-EA0DF0ADFC7E}" destId="{E1D35E44-1D7C-41C2-80DF-CEDD172510C8}" srcOrd="0" destOrd="0" parTransId="{E1B2FE22-12C6-46AD-BBDD-269B4BD536B7}" sibTransId="{623D43FA-6000-463D-A749-D6A78BD01E8D}"/>
    <dgm:cxn modelId="{ECAE4A9B-0296-40F4-8BE2-F025E1F34309}" type="presOf" srcId="{CDFA4969-4044-4AEA-B775-EA0DF0ADFC7E}" destId="{716D25F8-8C80-46DE-B2DD-92432974EF12}" srcOrd="0" destOrd="0" presId="urn:microsoft.com/office/officeart/2005/8/layout/hierarchy1"/>
    <dgm:cxn modelId="{36AE1EBA-7FB6-4C96-B97C-FF945BA1E3FD}" type="presOf" srcId="{E1D35E44-1D7C-41C2-80DF-CEDD172510C8}" destId="{80A3129A-2336-4303-91FA-851E5AE8B98A}" srcOrd="0" destOrd="0" presId="urn:microsoft.com/office/officeart/2005/8/layout/hierarchy1"/>
    <dgm:cxn modelId="{DE635042-8AD4-4547-B7C8-4026C3E8CC46}" srcId="{7B495075-1549-443A-821C-A461C5252F08}" destId="{FA4E2617-4A76-407E-B6C9-D28EEFB7CE73}" srcOrd="0" destOrd="0" parTransId="{D824C7F2-16B6-4685-B4FD-B64EE76CB577}" sibTransId="{5B33EF90-DA80-4216-A608-6FB815D02CF2}"/>
    <dgm:cxn modelId="{F530CC0F-3BD6-4F81-B095-37A5460C1871}" type="presOf" srcId="{D824C7F2-16B6-4685-B4FD-B64EE76CB577}" destId="{DC814081-B782-4664-8875-3EE358E58646}" srcOrd="0" destOrd="0" presId="urn:microsoft.com/office/officeart/2005/8/layout/hierarchy1"/>
    <dgm:cxn modelId="{795BDDD2-73F8-413A-A5AB-0EDCDCC60837}" type="presOf" srcId="{3882DA60-E87A-449C-B550-8A160D640966}" destId="{AB2E5F3E-E956-4584-B4A2-2E37643483E1}" srcOrd="0" destOrd="0" presId="urn:microsoft.com/office/officeart/2005/8/layout/hierarchy1"/>
    <dgm:cxn modelId="{348D9C2F-92D6-4FF7-962D-BDF8DE8C395D}" srcId="{FA4E2617-4A76-407E-B6C9-D28EEFB7CE73}" destId="{10A9FB74-E891-498D-9F34-AC3BB5E7446D}" srcOrd="0" destOrd="0" parTransId="{D4C73729-79C7-41B5-93DE-3C659F1412C9}" sibTransId="{3C946C24-2A16-4054-9846-A07ED6711B48}"/>
    <dgm:cxn modelId="{61E8605F-93B4-437B-BFA3-DB67E60EF443}" type="presOf" srcId="{458B47CC-F46D-41EA-A2BF-66291070EE08}" destId="{8363AE38-B9B3-4F4C-8194-48CB006DFFDA}" srcOrd="0" destOrd="0" presId="urn:microsoft.com/office/officeart/2005/8/layout/hierarchy1"/>
    <dgm:cxn modelId="{B7077FFB-1840-456F-A15D-D2E322CF72D6}" srcId="{7B495075-1549-443A-821C-A461C5252F08}" destId="{FF8927D4-A97C-499E-AF1B-90A16EE3671D}" srcOrd="2" destOrd="0" parTransId="{18B8190D-99CD-4751-B3E0-8292AE5344E0}" sibTransId="{7D734248-4966-4202-ABA9-88AFB41B7090}"/>
    <dgm:cxn modelId="{68B6BC92-AAC7-43B6-9DDD-90AC84C39498}" type="presOf" srcId="{6CBB0C72-07A3-411D-8B2E-0BCCB263E311}" destId="{6BF5500D-454D-40FA-BD0A-8790362217D2}" srcOrd="0" destOrd="0" presId="urn:microsoft.com/office/officeart/2005/8/layout/hierarchy1"/>
    <dgm:cxn modelId="{DF1CD2BF-DB15-44F8-B565-EE381B7865C6}" type="presOf" srcId="{E1B2FE22-12C6-46AD-BBDD-269B4BD536B7}" destId="{97F388EC-89AC-48EC-A80D-B667D4D8397E}" srcOrd="0" destOrd="0" presId="urn:microsoft.com/office/officeart/2005/8/layout/hierarchy1"/>
    <dgm:cxn modelId="{A93E5355-30D6-403F-A2CB-6FBB236178E1}" type="presOf" srcId="{860F8FAC-E7B4-4524-82A7-F99DB55E8AF4}" destId="{8DE0EE3A-6DF0-4981-9123-6C5DBCF99B45}" srcOrd="0" destOrd="0" presId="urn:microsoft.com/office/officeart/2005/8/layout/hierarchy1"/>
    <dgm:cxn modelId="{E2D71E8C-CFCB-407B-A6B4-B9F5C390B628}" type="presOf" srcId="{FF8927D4-A97C-499E-AF1B-90A16EE3671D}" destId="{76264290-2E9A-45E4-9149-35DCA1020FD0}" srcOrd="0" destOrd="0" presId="urn:microsoft.com/office/officeart/2005/8/layout/hierarchy1"/>
    <dgm:cxn modelId="{04586D43-01DC-4B38-BC8F-9053EDAD9F54}" type="presOf" srcId="{10A9FB74-E891-498D-9F34-AC3BB5E7446D}" destId="{E80D3BDB-844F-48B5-BB78-6AB7684E96C2}" srcOrd="0" destOrd="0" presId="urn:microsoft.com/office/officeart/2005/8/layout/hierarchy1"/>
    <dgm:cxn modelId="{D4FB8732-8F7C-4297-B0F9-D9DB7C110267}" srcId="{CDFA4969-4044-4AEA-B775-EA0DF0ADFC7E}" destId="{EB4220B6-3323-46B2-B1A3-AE6C0045962B}" srcOrd="1" destOrd="0" parTransId="{953B0A26-C4E2-4613-8E55-DCD90BEDC75D}" sibTransId="{6FB211B1-B250-42B4-8949-69762841A4AC}"/>
    <dgm:cxn modelId="{DAC99F21-AD52-477D-AD58-E12165A4F56E}" srcId="{3882DA60-E87A-449C-B550-8A160D640966}" destId="{7B495075-1549-443A-821C-A461C5252F08}" srcOrd="0" destOrd="0" parTransId="{EC13AFA8-1920-4338-819E-4D15989EDB8C}" sibTransId="{7680B58C-9932-4CBB-B02F-954116888AD8}"/>
    <dgm:cxn modelId="{906ABB3C-C763-4FC9-A5FB-84A331C0F227}" type="presOf" srcId="{D4C73729-79C7-41B5-93DE-3C659F1412C9}" destId="{E29746C4-7257-4E1D-8164-02F52E8D8416}" srcOrd="0" destOrd="0" presId="urn:microsoft.com/office/officeart/2005/8/layout/hierarchy1"/>
    <dgm:cxn modelId="{F870CF58-A627-4447-8283-DD407AA7AD76}" type="presOf" srcId="{EC13AFA8-1920-4338-819E-4D15989EDB8C}" destId="{BD36FE67-EBED-4241-AA8A-F0D1F5B9E1BB}" srcOrd="0" destOrd="0" presId="urn:microsoft.com/office/officeart/2005/8/layout/hierarchy1"/>
    <dgm:cxn modelId="{29907596-27A8-447F-8412-B67263C63B31}" srcId="{FF8927D4-A97C-499E-AF1B-90A16EE3671D}" destId="{458B47CC-F46D-41EA-A2BF-66291070EE08}" srcOrd="0" destOrd="0" parTransId="{6CBB0C72-07A3-411D-8B2E-0BCCB263E311}" sibTransId="{3E348FD8-A8AF-4FFF-990A-6B7348B6D5E6}"/>
    <dgm:cxn modelId="{FF6713DA-FD83-4EC3-A8D3-C4B576F28F0E}" type="presOf" srcId="{953B0A26-C4E2-4613-8E55-DCD90BEDC75D}" destId="{3AD2172C-0F1B-4ED2-BA14-582E14C3925C}" srcOrd="0" destOrd="0" presId="urn:microsoft.com/office/officeart/2005/8/layout/hierarchy1"/>
    <dgm:cxn modelId="{8D754C95-8AA9-4893-A0CD-F15E09DC1109}" type="presOf" srcId="{EB4220B6-3323-46B2-B1A3-AE6C0045962B}" destId="{184BBDD5-9DE5-4426-97B1-9BB9B1B3AE41}" srcOrd="0" destOrd="0" presId="urn:microsoft.com/office/officeart/2005/8/layout/hierarchy1"/>
    <dgm:cxn modelId="{94E027FC-5EF0-417B-B637-EA17731F4E8F}" type="presOf" srcId="{53DB8021-88F5-4F31-BAF4-A690BE5382C3}" destId="{147152DA-3C6F-433B-B2CF-4D1349DE9949}" srcOrd="0" destOrd="0" presId="urn:microsoft.com/office/officeart/2005/8/layout/hierarchy1"/>
    <dgm:cxn modelId="{EE218D70-C61D-41D6-9149-E439791232BA}" type="presOf" srcId="{7B495075-1549-443A-821C-A461C5252F08}" destId="{662E1902-F5DB-425C-92F2-C7AD8F2AA22A}" srcOrd="0" destOrd="0" presId="urn:microsoft.com/office/officeart/2005/8/layout/hierarchy1"/>
    <dgm:cxn modelId="{2FD36590-1CE1-446C-B542-479A476313E9}" srcId="{7B495075-1549-443A-821C-A461C5252F08}" destId="{CDFA4969-4044-4AEA-B775-EA0DF0ADFC7E}" srcOrd="1" destOrd="0" parTransId="{860F8FAC-E7B4-4524-82A7-F99DB55E8AF4}" sibTransId="{0FAF1D24-B9BE-4006-A1A5-E73B18046D82}"/>
    <dgm:cxn modelId="{7D0D7268-9BEB-40C1-B77C-438433087EC5}" type="presOf" srcId="{FA4E2617-4A76-407E-B6C9-D28EEFB7CE73}" destId="{0AB462EB-7208-482A-B591-A755259AEB94}" srcOrd="0" destOrd="0" presId="urn:microsoft.com/office/officeart/2005/8/layout/hierarchy1"/>
    <dgm:cxn modelId="{84263CC8-000A-4B4C-B63D-6E3CC2B500F2}" type="presParOf" srcId="{147152DA-3C6F-433B-B2CF-4D1349DE9949}" destId="{E21E8E83-4E1E-4459-A6CD-FB70E8EED7BF}" srcOrd="0" destOrd="0" presId="urn:microsoft.com/office/officeart/2005/8/layout/hierarchy1"/>
    <dgm:cxn modelId="{D412A55D-E161-40E1-B1D2-E2DB027023EE}" type="presParOf" srcId="{E21E8E83-4E1E-4459-A6CD-FB70E8EED7BF}" destId="{51E803A8-4045-44A0-8566-E58FE79E2550}" srcOrd="0" destOrd="0" presId="urn:microsoft.com/office/officeart/2005/8/layout/hierarchy1"/>
    <dgm:cxn modelId="{F3AE25A2-5919-4277-BD44-D3C5A2859C05}" type="presParOf" srcId="{51E803A8-4045-44A0-8566-E58FE79E2550}" destId="{2575E0BC-6A3E-4256-A48E-8C5B99487156}" srcOrd="0" destOrd="0" presId="urn:microsoft.com/office/officeart/2005/8/layout/hierarchy1"/>
    <dgm:cxn modelId="{635BF31B-5ACF-464B-B983-AA6BDBB236A1}" type="presParOf" srcId="{51E803A8-4045-44A0-8566-E58FE79E2550}" destId="{AB2E5F3E-E956-4584-B4A2-2E37643483E1}" srcOrd="1" destOrd="0" presId="urn:microsoft.com/office/officeart/2005/8/layout/hierarchy1"/>
    <dgm:cxn modelId="{D37E13D9-E4A9-4154-BA05-C269BDD20BA4}" type="presParOf" srcId="{E21E8E83-4E1E-4459-A6CD-FB70E8EED7BF}" destId="{00E495FB-C449-44D6-8604-D682068F12CD}" srcOrd="1" destOrd="0" presId="urn:microsoft.com/office/officeart/2005/8/layout/hierarchy1"/>
    <dgm:cxn modelId="{51832AA0-F5EF-47B2-8FA8-27554EBA8F15}" type="presParOf" srcId="{00E495FB-C449-44D6-8604-D682068F12CD}" destId="{BD36FE67-EBED-4241-AA8A-F0D1F5B9E1BB}" srcOrd="0" destOrd="0" presId="urn:microsoft.com/office/officeart/2005/8/layout/hierarchy1"/>
    <dgm:cxn modelId="{D86EBED4-F757-4C64-A542-C5332EEC4268}" type="presParOf" srcId="{00E495FB-C449-44D6-8604-D682068F12CD}" destId="{0EB32552-A6B9-4E2F-9B59-D579745CC471}" srcOrd="1" destOrd="0" presId="urn:microsoft.com/office/officeart/2005/8/layout/hierarchy1"/>
    <dgm:cxn modelId="{E9A89725-AC1A-4F1A-9314-5510FF2A22D0}" type="presParOf" srcId="{0EB32552-A6B9-4E2F-9B59-D579745CC471}" destId="{833DF192-2675-4CDC-A40D-510AFE04BAC8}" srcOrd="0" destOrd="0" presId="urn:microsoft.com/office/officeart/2005/8/layout/hierarchy1"/>
    <dgm:cxn modelId="{FBB80FEA-07A4-4F47-842D-49D6EBDF684B}" type="presParOf" srcId="{833DF192-2675-4CDC-A40D-510AFE04BAC8}" destId="{0A47A1E2-0610-4BF7-B9CB-55D1CAD661C3}" srcOrd="0" destOrd="0" presId="urn:microsoft.com/office/officeart/2005/8/layout/hierarchy1"/>
    <dgm:cxn modelId="{89D96885-9F31-4A55-99B1-AE350FA95D62}" type="presParOf" srcId="{833DF192-2675-4CDC-A40D-510AFE04BAC8}" destId="{662E1902-F5DB-425C-92F2-C7AD8F2AA22A}" srcOrd="1" destOrd="0" presId="urn:microsoft.com/office/officeart/2005/8/layout/hierarchy1"/>
    <dgm:cxn modelId="{5D59D397-7E80-45B2-B158-CA587174E8C7}" type="presParOf" srcId="{0EB32552-A6B9-4E2F-9B59-D579745CC471}" destId="{BFBEE242-A5ED-47A2-82DD-00AADD8C4C25}" srcOrd="1" destOrd="0" presId="urn:microsoft.com/office/officeart/2005/8/layout/hierarchy1"/>
    <dgm:cxn modelId="{DDE0E924-C03C-4429-B931-4FA13EDCA1D9}" type="presParOf" srcId="{BFBEE242-A5ED-47A2-82DD-00AADD8C4C25}" destId="{DC814081-B782-4664-8875-3EE358E58646}" srcOrd="0" destOrd="0" presId="urn:microsoft.com/office/officeart/2005/8/layout/hierarchy1"/>
    <dgm:cxn modelId="{7E077760-87CE-4C34-AFFD-3F547E225415}" type="presParOf" srcId="{BFBEE242-A5ED-47A2-82DD-00AADD8C4C25}" destId="{5DD4E533-0214-4943-B683-2208D71B41F5}" srcOrd="1" destOrd="0" presId="urn:microsoft.com/office/officeart/2005/8/layout/hierarchy1"/>
    <dgm:cxn modelId="{A9557E99-CF84-4067-A569-BCDEC4EA4BB8}" type="presParOf" srcId="{5DD4E533-0214-4943-B683-2208D71B41F5}" destId="{4883A57B-14AB-4477-AE04-37FC2A573486}" srcOrd="0" destOrd="0" presId="urn:microsoft.com/office/officeart/2005/8/layout/hierarchy1"/>
    <dgm:cxn modelId="{5D77A75B-05FF-4C08-8C81-02C953BD52BF}" type="presParOf" srcId="{4883A57B-14AB-4477-AE04-37FC2A573486}" destId="{EB4A4D13-F55D-404A-9B22-2ED08D698A04}" srcOrd="0" destOrd="0" presId="urn:microsoft.com/office/officeart/2005/8/layout/hierarchy1"/>
    <dgm:cxn modelId="{1D690C94-A752-4A6F-85FB-60392915315E}" type="presParOf" srcId="{4883A57B-14AB-4477-AE04-37FC2A573486}" destId="{0AB462EB-7208-482A-B591-A755259AEB94}" srcOrd="1" destOrd="0" presId="urn:microsoft.com/office/officeart/2005/8/layout/hierarchy1"/>
    <dgm:cxn modelId="{B6408810-8CA2-4EAB-8503-AF861E1AAD63}" type="presParOf" srcId="{5DD4E533-0214-4943-B683-2208D71B41F5}" destId="{E24A208A-E36E-462D-8A2F-0591BD9B40AC}" srcOrd="1" destOrd="0" presId="urn:microsoft.com/office/officeart/2005/8/layout/hierarchy1"/>
    <dgm:cxn modelId="{461C5CB8-0034-4CC4-9861-C45E1B3A2CC9}" type="presParOf" srcId="{E24A208A-E36E-462D-8A2F-0591BD9B40AC}" destId="{E29746C4-7257-4E1D-8164-02F52E8D8416}" srcOrd="0" destOrd="0" presId="urn:microsoft.com/office/officeart/2005/8/layout/hierarchy1"/>
    <dgm:cxn modelId="{CFC2E7F3-8D1A-49EA-B0EA-DDD9519589D3}" type="presParOf" srcId="{E24A208A-E36E-462D-8A2F-0591BD9B40AC}" destId="{D3F9AB99-6DCF-4255-BAF3-443760FE8C3B}" srcOrd="1" destOrd="0" presId="urn:microsoft.com/office/officeart/2005/8/layout/hierarchy1"/>
    <dgm:cxn modelId="{EDFE4C8D-475C-40AA-B43A-820D6577B555}" type="presParOf" srcId="{D3F9AB99-6DCF-4255-BAF3-443760FE8C3B}" destId="{D5915A58-A1B9-4399-9046-3E437B69DBD2}" srcOrd="0" destOrd="0" presId="urn:microsoft.com/office/officeart/2005/8/layout/hierarchy1"/>
    <dgm:cxn modelId="{7017E1C3-00E6-4AFE-821F-BB2ECAFB8F21}" type="presParOf" srcId="{D5915A58-A1B9-4399-9046-3E437B69DBD2}" destId="{5B81722D-7435-4448-B33F-433A3EA46B98}" srcOrd="0" destOrd="0" presId="urn:microsoft.com/office/officeart/2005/8/layout/hierarchy1"/>
    <dgm:cxn modelId="{0A3CB14D-B504-4471-84DD-75426F427D44}" type="presParOf" srcId="{D5915A58-A1B9-4399-9046-3E437B69DBD2}" destId="{E80D3BDB-844F-48B5-BB78-6AB7684E96C2}" srcOrd="1" destOrd="0" presId="urn:microsoft.com/office/officeart/2005/8/layout/hierarchy1"/>
    <dgm:cxn modelId="{0A33B3E8-E165-4127-A954-6690A7A87F74}" type="presParOf" srcId="{D3F9AB99-6DCF-4255-BAF3-443760FE8C3B}" destId="{D353FEF1-5D85-4972-89DD-3190ED37D161}" srcOrd="1" destOrd="0" presId="urn:microsoft.com/office/officeart/2005/8/layout/hierarchy1"/>
    <dgm:cxn modelId="{B09C0E85-3262-42CE-8B8C-59B48B8526CF}" type="presParOf" srcId="{BFBEE242-A5ED-47A2-82DD-00AADD8C4C25}" destId="{8DE0EE3A-6DF0-4981-9123-6C5DBCF99B45}" srcOrd="2" destOrd="0" presId="urn:microsoft.com/office/officeart/2005/8/layout/hierarchy1"/>
    <dgm:cxn modelId="{DB5C455A-813A-4836-9766-4D87BD56E413}" type="presParOf" srcId="{BFBEE242-A5ED-47A2-82DD-00AADD8C4C25}" destId="{22E99AC4-5BC3-4A5C-9C70-8068BCDB8F83}" srcOrd="3" destOrd="0" presId="urn:microsoft.com/office/officeart/2005/8/layout/hierarchy1"/>
    <dgm:cxn modelId="{9096FA40-631C-45D8-A01D-61A564CBCC97}" type="presParOf" srcId="{22E99AC4-5BC3-4A5C-9C70-8068BCDB8F83}" destId="{5BE75289-0EB0-45CD-933D-27D7A6F968FC}" srcOrd="0" destOrd="0" presId="urn:microsoft.com/office/officeart/2005/8/layout/hierarchy1"/>
    <dgm:cxn modelId="{61EAFC83-B9A4-4851-95FB-C2BFE6DCAF87}" type="presParOf" srcId="{5BE75289-0EB0-45CD-933D-27D7A6F968FC}" destId="{15484A98-7780-47C9-88CE-A4B54CF59619}" srcOrd="0" destOrd="0" presId="urn:microsoft.com/office/officeart/2005/8/layout/hierarchy1"/>
    <dgm:cxn modelId="{80926F6D-562F-4EDF-81F5-0BBA20FCE48D}" type="presParOf" srcId="{5BE75289-0EB0-45CD-933D-27D7A6F968FC}" destId="{716D25F8-8C80-46DE-B2DD-92432974EF12}" srcOrd="1" destOrd="0" presId="urn:microsoft.com/office/officeart/2005/8/layout/hierarchy1"/>
    <dgm:cxn modelId="{FCBCF94C-37AB-4740-9003-6E9134DF979C}" type="presParOf" srcId="{22E99AC4-5BC3-4A5C-9C70-8068BCDB8F83}" destId="{259DCD51-824A-4416-9964-738FA90BD74C}" srcOrd="1" destOrd="0" presId="urn:microsoft.com/office/officeart/2005/8/layout/hierarchy1"/>
    <dgm:cxn modelId="{B520C9F9-B7FA-45AC-AF99-B18AE442B3BC}" type="presParOf" srcId="{259DCD51-824A-4416-9964-738FA90BD74C}" destId="{97F388EC-89AC-48EC-A80D-B667D4D8397E}" srcOrd="0" destOrd="0" presId="urn:microsoft.com/office/officeart/2005/8/layout/hierarchy1"/>
    <dgm:cxn modelId="{D0C1999B-DD29-4980-AD4E-205EC4FC33DE}" type="presParOf" srcId="{259DCD51-824A-4416-9964-738FA90BD74C}" destId="{779486A4-F99E-4072-A412-98E4C704170A}" srcOrd="1" destOrd="0" presId="urn:microsoft.com/office/officeart/2005/8/layout/hierarchy1"/>
    <dgm:cxn modelId="{264D8CF2-599F-4F86-8BC0-4FE124CCFCD7}" type="presParOf" srcId="{779486A4-F99E-4072-A412-98E4C704170A}" destId="{C3B82494-33FD-40F5-A4DE-582A2708C13B}" srcOrd="0" destOrd="0" presId="urn:microsoft.com/office/officeart/2005/8/layout/hierarchy1"/>
    <dgm:cxn modelId="{46FAC9E6-88BB-45C8-9B3E-6AFDD8D62F51}" type="presParOf" srcId="{C3B82494-33FD-40F5-A4DE-582A2708C13B}" destId="{ECF6A4AF-382E-4401-8362-45AC889BE082}" srcOrd="0" destOrd="0" presId="urn:microsoft.com/office/officeart/2005/8/layout/hierarchy1"/>
    <dgm:cxn modelId="{3D4D880A-FBE0-430A-ABFF-E208C518DEEC}" type="presParOf" srcId="{C3B82494-33FD-40F5-A4DE-582A2708C13B}" destId="{80A3129A-2336-4303-91FA-851E5AE8B98A}" srcOrd="1" destOrd="0" presId="urn:microsoft.com/office/officeart/2005/8/layout/hierarchy1"/>
    <dgm:cxn modelId="{AB0A4E7C-2A26-499F-8A74-298CF364520E}" type="presParOf" srcId="{779486A4-F99E-4072-A412-98E4C704170A}" destId="{9C3B9AC6-0C55-4E54-8CE5-C7BED519CAE3}" srcOrd="1" destOrd="0" presId="urn:microsoft.com/office/officeart/2005/8/layout/hierarchy1"/>
    <dgm:cxn modelId="{ED3463C8-4706-4508-8A46-D341ABDA0735}" type="presParOf" srcId="{259DCD51-824A-4416-9964-738FA90BD74C}" destId="{3AD2172C-0F1B-4ED2-BA14-582E14C3925C}" srcOrd="2" destOrd="0" presId="urn:microsoft.com/office/officeart/2005/8/layout/hierarchy1"/>
    <dgm:cxn modelId="{EDD3D3AF-8CF6-4FE7-AA9D-2CAD0C2358B5}" type="presParOf" srcId="{259DCD51-824A-4416-9964-738FA90BD74C}" destId="{E7269C90-55E0-457F-8A98-5FD0173FAA3E}" srcOrd="3" destOrd="0" presId="urn:microsoft.com/office/officeart/2005/8/layout/hierarchy1"/>
    <dgm:cxn modelId="{51303B63-6043-4B3F-B924-0CA44A906AA4}" type="presParOf" srcId="{E7269C90-55E0-457F-8A98-5FD0173FAA3E}" destId="{6FCE841F-E854-4EE4-98C4-447BC3C9B114}" srcOrd="0" destOrd="0" presId="urn:microsoft.com/office/officeart/2005/8/layout/hierarchy1"/>
    <dgm:cxn modelId="{D160DCC8-D348-425B-A36D-228238FFAB85}" type="presParOf" srcId="{6FCE841F-E854-4EE4-98C4-447BC3C9B114}" destId="{C6D41108-4417-4DEA-A29D-3C33763D4125}" srcOrd="0" destOrd="0" presId="urn:microsoft.com/office/officeart/2005/8/layout/hierarchy1"/>
    <dgm:cxn modelId="{2344413F-5E9B-47ED-B418-A2F0312196B1}" type="presParOf" srcId="{6FCE841F-E854-4EE4-98C4-447BC3C9B114}" destId="{184BBDD5-9DE5-4426-97B1-9BB9B1B3AE41}" srcOrd="1" destOrd="0" presId="urn:microsoft.com/office/officeart/2005/8/layout/hierarchy1"/>
    <dgm:cxn modelId="{062C15E9-AB98-49E4-B8F8-46F1F1DD785B}" type="presParOf" srcId="{E7269C90-55E0-457F-8A98-5FD0173FAA3E}" destId="{FB8FEDC3-735D-4F3A-9896-FE677A95C76A}" srcOrd="1" destOrd="0" presId="urn:microsoft.com/office/officeart/2005/8/layout/hierarchy1"/>
    <dgm:cxn modelId="{78E3FE51-787F-4460-944A-CC0A1D1603D2}" type="presParOf" srcId="{BFBEE242-A5ED-47A2-82DD-00AADD8C4C25}" destId="{A4FCFF1B-874F-422B-A54F-9C31714B7211}" srcOrd="4" destOrd="0" presId="urn:microsoft.com/office/officeart/2005/8/layout/hierarchy1"/>
    <dgm:cxn modelId="{2474F27F-65DF-4D30-B587-9A87B4FC1928}" type="presParOf" srcId="{BFBEE242-A5ED-47A2-82DD-00AADD8C4C25}" destId="{75A9C4A9-9E57-4C1A-9641-C05A96EC56D2}" srcOrd="5" destOrd="0" presId="urn:microsoft.com/office/officeart/2005/8/layout/hierarchy1"/>
    <dgm:cxn modelId="{E9DFDB8D-F489-4091-A7DA-2808D3F8E3BB}" type="presParOf" srcId="{75A9C4A9-9E57-4C1A-9641-C05A96EC56D2}" destId="{8683BE18-3AFB-427F-91A1-65DBC3BB1951}" srcOrd="0" destOrd="0" presId="urn:microsoft.com/office/officeart/2005/8/layout/hierarchy1"/>
    <dgm:cxn modelId="{8409F1DD-705D-4694-BD2C-DA472956BB31}" type="presParOf" srcId="{8683BE18-3AFB-427F-91A1-65DBC3BB1951}" destId="{2C92B37E-1892-4C30-9CE0-2D0204FEFF28}" srcOrd="0" destOrd="0" presId="urn:microsoft.com/office/officeart/2005/8/layout/hierarchy1"/>
    <dgm:cxn modelId="{A6A03258-8749-4DB5-8800-B97EFFB08911}" type="presParOf" srcId="{8683BE18-3AFB-427F-91A1-65DBC3BB1951}" destId="{76264290-2E9A-45E4-9149-35DCA1020FD0}" srcOrd="1" destOrd="0" presId="urn:microsoft.com/office/officeart/2005/8/layout/hierarchy1"/>
    <dgm:cxn modelId="{019CA482-C08D-4FD0-A895-9D0E7539D7EE}" type="presParOf" srcId="{75A9C4A9-9E57-4C1A-9641-C05A96EC56D2}" destId="{8C25ABF9-451E-42D8-A785-3C1B313A0F2B}" srcOrd="1" destOrd="0" presId="urn:microsoft.com/office/officeart/2005/8/layout/hierarchy1"/>
    <dgm:cxn modelId="{4104B56F-BDD3-47D7-8256-8874E5A6840F}" type="presParOf" srcId="{8C25ABF9-451E-42D8-A785-3C1B313A0F2B}" destId="{6BF5500D-454D-40FA-BD0A-8790362217D2}" srcOrd="0" destOrd="0" presId="urn:microsoft.com/office/officeart/2005/8/layout/hierarchy1"/>
    <dgm:cxn modelId="{E7B2A830-C5C3-44E7-BFA6-4B02CEE0703F}" type="presParOf" srcId="{8C25ABF9-451E-42D8-A785-3C1B313A0F2B}" destId="{1EFCAFCE-916A-4ADE-BE31-74D39E1D62C1}" srcOrd="1" destOrd="0" presId="urn:microsoft.com/office/officeart/2005/8/layout/hierarchy1"/>
    <dgm:cxn modelId="{46CA9445-F182-4348-BB92-B581088319AD}" type="presParOf" srcId="{1EFCAFCE-916A-4ADE-BE31-74D39E1D62C1}" destId="{AA281F72-9E7B-4F92-88FD-3D1539112659}" srcOrd="0" destOrd="0" presId="urn:microsoft.com/office/officeart/2005/8/layout/hierarchy1"/>
    <dgm:cxn modelId="{A5411695-0254-4FD1-841D-87A99C7FAF15}" type="presParOf" srcId="{AA281F72-9E7B-4F92-88FD-3D1539112659}" destId="{B91E6A09-12FF-4106-A6E0-C00B0DE85847}" srcOrd="0" destOrd="0" presId="urn:microsoft.com/office/officeart/2005/8/layout/hierarchy1"/>
    <dgm:cxn modelId="{B954CE0E-4B9F-44E8-9F0B-50F9132051CB}" type="presParOf" srcId="{AA281F72-9E7B-4F92-88FD-3D1539112659}" destId="{8363AE38-B9B3-4F4C-8194-48CB006DFFDA}" srcOrd="1" destOrd="0" presId="urn:microsoft.com/office/officeart/2005/8/layout/hierarchy1"/>
    <dgm:cxn modelId="{7F104715-4376-4176-BB4F-99450A1682B0}" type="presParOf" srcId="{1EFCAFCE-916A-4ADE-BE31-74D39E1D62C1}" destId="{B3CA3898-75DA-4DF2-90AD-1B2FAE4BF023}"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DB8021-88F5-4F31-BAF4-A690BE5382C3}" type="doc">
      <dgm:prSet loTypeId="urn:microsoft.com/office/officeart/2005/8/layout/hierarchy1" loCatId="hierarchy" qsTypeId="urn:microsoft.com/office/officeart/2005/8/quickstyle/3d3" qsCatId="3D" csTypeId="urn:microsoft.com/office/officeart/2005/8/colors/accent1_2" csCatId="accent1" phldr="1"/>
      <dgm:spPr/>
      <dgm:t>
        <a:bodyPr/>
        <a:lstStyle/>
        <a:p>
          <a:endParaRPr lang="es-ES"/>
        </a:p>
      </dgm:t>
    </dgm:pt>
    <dgm:pt modelId="{3882DA60-E87A-449C-B550-8A160D640966}">
      <dgm:prSet phldrT="[Texto]" custT="1"/>
      <dgm:spPr/>
      <dgm:t>
        <a:bodyPr/>
        <a:lstStyle/>
        <a:p>
          <a:r>
            <a:rPr lang="es-PY" sz="1600" b="0" i="1" dirty="0" smtClean="0">
              <a:latin typeface="Times New Roman" panose="02020603050405020304" pitchFamily="18" charset="0"/>
              <a:cs typeface="Times New Roman" panose="02020603050405020304" pitchFamily="18" charset="0"/>
            </a:rPr>
            <a:t>MARCO ORGÁNICO Y METODOLÓGICO DE APLICACIÓN</a:t>
          </a:r>
          <a:r>
            <a:rPr lang="es-PY" sz="2000" b="0" dirty="0" smtClean="0">
              <a:latin typeface="Times New Roman" panose="02020603050405020304" pitchFamily="18" charset="0"/>
              <a:cs typeface="Times New Roman" panose="02020603050405020304" pitchFamily="18" charset="0"/>
            </a:rPr>
            <a:t/>
          </a:r>
          <a:br>
            <a:rPr lang="es-PY" sz="2000" b="0" dirty="0" smtClean="0">
              <a:latin typeface="Times New Roman" panose="02020603050405020304" pitchFamily="18" charset="0"/>
              <a:cs typeface="Times New Roman" panose="02020603050405020304" pitchFamily="18" charset="0"/>
            </a:rPr>
          </a:br>
          <a:r>
            <a:rPr lang="es-PY" sz="2000" b="0" dirty="0" smtClean="0">
              <a:latin typeface="Times New Roman" panose="02020603050405020304" pitchFamily="18" charset="0"/>
              <a:cs typeface="Times New Roman" panose="02020603050405020304" pitchFamily="18" charset="0"/>
            </a:rPr>
            <a:t>2- Etapas de la Rendición de Cuentas al Ciudadano</a:t>
          </a:r>
          <a:endParaRPr lang="es-ES" sz="2000" b="0" dirty="0">
            <a:latin typeface="Times New Roman" panose="02020603050405020304" pitchFamily="18" charset="0"/>
            <a:cs typeface="Times New Roman" panose="02020603050405020304" pitchFamily="18" charset="0"/>
          </a:endParaRPr>
        </a:p>
      </dgm:t>
    </dgm:pt>
    <dgm:pt modelId="{706A50C5-BABD-4F5C-A3FB-1BF8FF18F28F}" type="parTrans" cxnId="{0D4FAE77-FBDC-49A9-B42C-24E2D73214BA}">
      <dgm:prSet/>
      <dgm:spPr/>
      <dgm:t>
        <a:bodyPr/>
        <a:lstStyle/>
        <a:p>
          <a:endParaRPr lang="es-ES"/>
        </a:p>
      </dgm:t>
    </dgm:pt>
    <dgm:pt modelId="{B592A69C-5F51-4A55-B849-F50EB9483314}" type="sibTrans" cxnId="{0D4FAE77-FBDC-49A9-B42C-24E2D73214BA}">
      <dgm:prSet/>
      <dgm:spPr/>
      <dgm:t>
        <a:bodyPr/>
        <a:lstStyle/>
        <a:p>
          <a:endParaRPr lang="es-ES"/>
        </a:p>
      </dgm:t>
    </dgm:pt>
    <dgm:pt modelId="{7B495075-1549-443A-821C-A461C5252F08}">
      <dgm:prSet custT="1"/>
      <dgm:spPr/>
      <dgm:t>
        <a:bodyPr anchor="t"/>
        <a:lstStyle/>
        <a:p>
          <a:r>
            <a:rPr lang="es-PY" sz="1800" b="1" i="0" u="none" dirty="0" smtClean="0">
              <a:latin typeface="Times New Roman" panose="02020603050405020304" pitchFamily="18" charset="0"/>
              <a:cs typeface="Times New Roman" panose="02020603050405020304" pitchFamily="18" charset="0"/>
            </a:rPr>
            <a:t>ETAPA 2: </a:t>
          </a:r>
          <a:r>
            <a:rPr lang="es-ES" sz="1800" b="1" i="0" u="none" dirty="0" smtClean="0">
              <a:latin typeface="Times New Roman" panose="02020603050405020304" pitchFamily="18" charset="0"/>
              <a:cs typeface="Times New Roman" panose="02020603050405020304" pitchFamily="18" charset="0"/>
            </a:rPr>
            <a:t>Definición del Plan de Rendición de Cuentas al Ciudadano</a:t>
          </a:r>
        </a:p>
        <a:p>
          <a:endParaRPr lang="es-PY" sz="1800" b="1" i="0" u="none" dirty="0" smtClean="0">
            <a:latin typeface="Times New Roman" panose="02020603050405020304" pitchFamily="18" charset="0"/>
            <a:cs typeface="Times New Roman" panose="02020603050405020304" pitchFamily="18" charset="0"/>
          </a:endParaRPr>
        </a:p>
      </dgm:t>
    </dgm:pt>
    <dgm:pt modelId="{EC13AFA8-1920-4338-819E-4D15989EDB8C}" type="parTrans" cxnId="{DAC99F21-AD52-477D-AD58-E12165A4F56E}">
      <dgm:prSet/>
      <dgm:spPr/>
      <dgm:t>
        <a:bodyPr/>
        <a:lstStyle/>
        <a:p>
          <a:endParaRPr lang="es-ES"/>
        </a:p>
      </dgm:t>
    </dgm:pt>
    <dgm:pt modelId="{7680B58C-9932-4CBB-B02F-954116888AD8}" type="sibTrans" cxnId="{DAC99F21-AD52-477D-AD58-E12165A4F56E}">
      <dgm:prSet/>
      <dgm:spPr/>
      <dgm:t>
        <a:bodyPr/>
        <a:lstStyle/>
        <a:p>
          <a:endParaRPr lang="es-ES"/>
        </a:p>
      </dgm:t>
    </dgm:pt>
    <dgm:pt modelId="{F7EF0932-6C64-49C0-A939-04B37A9CF908}">
      <dgm:prSet custT="1"/>
      <dgm:spPr/>
      <dgm:t>
        <a:bodyPr anchor="ctr"/>
        <a:lstStyle/>
        <a:p>
          <a:r>
            <a:rPr lang="es-PY" sz="1400" b="0" i="0" u="none" dirty="0" smtClean="0">
              <a:latin typeface="Times New Roman" panose="02020603050405020304" pitchFamily="18" charset="0"/>
              <a:cs typeface="Times New Roman" panose="02020603050405020304" pitchFamily="18" charset="0"/>
            </a:rPr>
            <a:t>Paso 1:La estructuración y priorización temáticas</a:t>
          </a:r>
          <a:endParaRPr lang="es-ES" sz="1400" b="0" i="0" u="none" dirty="0">
            <a:latin typeface="Times New Roman" panose="02020603050405020304" pitchFamily="18" charset="0"/>
            <a:cs typeface="Times New Roman" panose="02020603050405020304" pitchFamily="18" charset="0"/>
          </a:endParaRPr>
        </a:p>
      </dgm:t>
    </dgm:pt>
    <dgm:pt modelId="{C2D32AD0-2F0A-4203-9369-BAB4EB19601A}" type="parTrans" cxnId="{1BBC0239-8134-498E-AC93-4507759B1EF1}">
      <dgm:prSet/>
      <dgm:spPr/>
      <dgm:t>
        <a:bodyPr/>
        <a:lstStyle/>
        <a:p>
          <a:endParaRPr lang="es-ES"/>
        </a:p>
      </dgm:t>
    </dgm:pt>
    <dgm:pt modelId="{33A0B5BC-AD4E-4914-AE44-30C8A702D82E}" type="sibTrans" cxnId="{1BBC0239-8134-498E-AC93-4507759B1EF1}">
      <dgm:prSet/>
      <dgm:spPr/>
      <dgm:t>
        <a:bodyPr/>
        <a:lstStyle/>
        <a:p>
          <a:endParaRPr lang="es-ES"/>
        </a:p>
      </dgm:t>
    </dgm:pt>
    <dgm:pt modelId="{9F63B905-D0BF-4ABF-8CC0-53AE743F3003}">
      <dgm:prSet custT="1"/>
      <dgm:spPr/>
      <dgm:t>
        <a:bodyPr anchor="ctr"/>
        <a:lstStyle/>
        <a:p>
          <a:r>
            <a:rPr lang="es-PY" sz="1400" b="0" i="0" u="none" dirty="0" smtClean="0">
              <a:latin typeface="Times New Roman" panose="02020603050405020304" pitchFamily="18" charset="0"/>
              <a:cs typeface="Times New Roman" panose="02020603050405020304" pitchFamily="18" charset="0"/>
            </a:rPr>
            <a:t>Paso 2:Definición de Cronograma y Tareas</a:t>
          </a:r>
          <a:endParaRPr lang="es-ES" sz="1400" b="0" i="0" u="none" dirty="0">
            <a:latin typeface="Times New Roman" panose="02020603050405020304" pitchFamily="18" charset="0"/>
            <a:cs typeface="Times New Roman" panose="02020603050405020304" pitchFamily="18" charset="0"/>
          </a:endParaRPr>
        </a:p>
      </dgm:t>
    </dgm:pt>
    <dgm:pt modelId="{AE74B966-2B84-4C5E-BC10-1470385CD9AC}" type="parTrans" cxnId="{7FED8C10-1FF6-499E-ADA0-8F1B80579E33}">
      <dgm:prSet/>
      <dgm:spPr/>
      <dgm:t>
        <a:bodyPr/>
        <a:lstStyle/>
        <a:p>
          <a:endParaRPr lang="es-ES"/>
        </a:p>
      </dgm:t>
    </dgm:pt>
    <dgm:pt modelId="{DCCA1E15-53FB-4977-9396-FCBB744BB573}" type="sibTrans" cxnId="{7FED8C10-1FF6-499E-ADA0-8F1B80579E33}">
      <dgm:prSet/>
      <dgm:spPr/>
      <dgm:t>
        <a:bodyPr/>
        <a:lstStyle/>
        <a:p>
          <a:endParaRPr lang="es-ES"/>
        </a:p>
      </dgm:t>
    </dgm:pt>
    <dgm:pt modelId="{C880E311-C372-4DFE-9D56-1E3DEC2A630A}">
      <dgm:prSet custT="1"/>
      <dgm:spPr/>
      <dgm:t>
        <a:bodyPr anchor="ctr"/>
        <a:lstStyle/>
        <a:p>
          <a:r>
            <a:rPr lang="es-PY" sz="1400" b="0" i="0" u="none" dirty="0" smtClean="0">
              <a:latin typeface="Times New Roman" panose="02020603050405020304" pitchFamily="18" charset="0"/>
              <a:cs typeface="Times New Roman" panose="02020603050405020304" pitchFamily="18" charset="0"/>
            </a:rPr>
            <a:t>Paso 3: Aprobación del Plan de Rendición de Cuentas al Ciudadano e Implementación</a:t>
          </a:r>
          <a:endParaRPr lang="es-ES" sz="1400" b="0" i="0" u="none" dirty="0">
            <a:latin typeface="Times New Roman" panose="02020603050405020304" pitchFamily="18" charset="0"/>
            <a:cs typeface="Times New Roman" panose="02020603050405020304" pitchFamily="18" charset="0"/>
          </a:endParaRPr>
        </a:p>
      </dgm:t>
    </dgm:pt>
    <dgm:pt modelId="{84C8F70F-2096-45A3-A50D-FA19987065C5}" type="parTrans" cxnId="{3643A8C2-29FA-48F8-A967-AA25BAEBAC9D}">
      <dgm:prSet/>
      <dgm:spPr/>
      <dgm:t>
        <a:bodyPr/>
        <a:lstStyle/>
        <a:p>
          <a:endParaRPr lang="es-ES"/>
        </a:p>
      </dgm:t>
    </dgm:pt>
    <dgm:pt modelId="{0C858245-9EEB-482F-A3D1-DD11597537C6}" type="sibTrans" cxnId="{3643A8C2-29FA-48F8-A967-AA25BAEBAC9D}">
      <dgm:prSet/>
      <dgm:spPr/>
      <dgm:t>
        <a:bodyPr/>
        <a:lstStyle/>
        <a:p>
          <a:endParaRPr lang="es-ES"/>
        </a:p>
      </dgm:t>
    </dgm:pt>
    <dgm:pt modelId="{F24E2DE5-298F-4DAD-BAB4-6BE78F01D4DE}">
      <dgm:prSet custT="1"/>
      <dgm:spPr/>
      <dgm:t>
        <a:bodyPr anchor="ctr"/>
        <a:lstStyle/>
        <a:p>
          <a:r>
            <a:rPr lang="es-PY" sz="1200" dirty="0" smtClean="0">
              <a:latin typeface="Times New Roman" panose="02020603050405020304" pitchFamily="18" charset="0"/>
              <a:cs typeface="Times New Roman" panose="02020603050405020304" pitchFamily="18" charset="0"/>
            </a:rPr>
            <a:t>El CRCC con el apoyo y liderazgo de la Dirección de Planificación y la Dirección de Gabinete de la Institución, deberá identificar las áreas de acción Institucional</a:t>
          </a:r>
          <a:endParaRPr lang="es-ES" sz="1200" dirty="0">
            <a:latin typeface="Times New Roman" panose="02020603050405020304" pitchFamily="18" charset="0"/>
            <a:cs typeface="Times New Roman" panose="02020603050405020304" pitchFamily="18" charset="0"/>
          </a:endParaRPr>
        </a:p>
      </dgm:t>
    </dgm:pt>
    <dgm:pt modelId="{4353F852-3467-4731-9611-2176FC7E0A87}" type="parTrans" cxnId="{A5D6F56A-F2C8-43AA-974F-88011D55EAA2}">
      <dgm:prSet/>
      <dgm:spPr/>
      <dgm:t>
        <a:bodyPr/>
        <a:lstStyle/>
        <a:p>
          <a:endParaRPr lang="es-ES"/>
        </a:p>
      </dgm:t>
    </dgm:pt>
    <dgm:pt modelId="{833D0748-F87A-487C-829E-AB6DB93BF99B}" type="sibTrans" cxnId="{A5D6F56A-F2C8-43AA-974F-88011D55EAA2}">
      <dgm:prSet/>
      <dgm:spPr/>
      <dgm:t>
        <a:bodyPr/>
        <a:lstStyle/>
        <a:p>
          <a:endParaRPr lang="es-ES"/>
        </a:p>
      </dgm:t>
    </dgm:pt>
    <dgm:pt modelId="{93C68D80-E69C-4175-9264-84440765F252}">
      <dgm:prSet custT="1"/>
      <dgm:spPr/>
      <dgm:t>
        <a:bodyPr anchor="ctr"/>
        <a:lstStyle/>
        <a:p>
          <a:r>
            <a:rPr lang="es-PY" sz="1200" dirty="0" smtClean="0">
              <a:latin typeface="Times New Roman" panose="02020603050405020304" pitchFamily="18" charset="0"/>
              <a:cs typeface="Times New Roman" panose="02020603050405020304" pitchFamily="18" charset="0"/>
            </a:rPr>
            <a:t>El CRCC deberá identificar etapas e hitos en el marco del desarrollo del año y preparar las capacidades institucionales para los actos y actividades de Rendición de Cuentas anuales que sirvan para materializar acciones de Rendición de Cuentas al Ciudadano puntuales o continuas  de manera periódica. Ejemplo:</a:t>
          </a:r>
          <a:endParaRPr lang="es-ES" sz="1200" dirty="0">
            <a:latin typeface="Times New Roman" panose="02020603050405020304" pitchFamily="18" charset="0"/>
            <a:cs typeface="Times New Roman" panose="02020603050405020304" pitchFamily="18" charset="0"/>
          </a:endParaRPr>
        </a:p>
      </dgm:t>
    </dgm:pt>
    <dgm:pt modelId="{3ACB2026-D554-4DD8-8F44-3B2511EA067B}" type="parTrans" cxnId="{1B1BA6C2-3817-499C-9380-6F92C603572C}">
      <dgm:prSet/>
      <dgm:spPr/>
      <dgm:t>
        <a:bodyPr/>
        <a:lstStyle/>
        <a:p>
          <a:endParaRPr lang="es-ES"/>
        </a:p>
      </dgm:t>
    </dgm:pt>
    <dgm:pt modelId="{86CF1982-41C5-4320-AD9E-11577D0D6A87}" type="sibTrans" cxnId="{1B1BA6C2-3817-499C-9380-6F92C603572C}">
      <dgm:prSet/>
      <dgm:spPr/>
      <dgm:t>
        <a:bodyPr/>
        <a:lstStyle/>
        <a:p>
          <a:endParaRPr lang="es-ES"/>
        </a:p>
      </dgm:t>
    </dgm:pt>
    <dgm:pt modelId="{6DBFD313-E9C7-46CC-A227-4A6FC663D2EC}">
      <dgm:prSet custT="1"/>
      <dgm:spPr/>
      <dgm:t>
        <a:bodyPr anchor="ctr"/>
        <a:lstStyle/>
        <a:p>
          <a:r>
            <a:rPr lang="es-PY" sz="1200" u="sng" dirty="0" smtClean="0">
              <a:latin typeface="Times New Roman" panose="02020603050405020304" pitchFamily="18" charset="0"/>
              <a:cs typeface="Times New Roman" panose="02020603050405020304" pitchFamily="18" charset="0"/>
            </a:rPr>
            <a:t>Acciones continuas:</a:t>
          </a:r>
          <a:r>
            <a:rPr lang="es-PY" sz="1200" dirty="0" smtClean="0">
              <a:latin typeface="Times New Roman" panose="02020603050405020304" pitchFamily="18" charset="0"/>
              <a:cs typeface="Times New Roman" panose="02020603050405020304" pitchFamily="18" charset="0"/>
            </a:rPr>
            <a:t> Monitoreo del Plan Estratégico Institucional, con participación ciudadana, elaborar planes de seguimiento de interacciones en redes sociales, capsulas audiovisuales.</a:t>
          </a:r>
          <a:endParaRPr lang="es-ES" sz="1200" dirty="0">
            <a:latin typeface="Times New Roman" panose="02020603050405020304" pitchFamily="18" charset="0"/>
            <a:cs typeface="Times New Roman" panose="02020603050405020304" pitchFamily="18" charset="0"/>
          </a:endParaRPr>
        </a:p>
      </dgm:t>
    </dgm:pt>
    <dgm:pt modelId="{4116CAB3-AED5-441E-B495-7DA3D08DF238}" type="parTrans" cxnId="{6A12EF08-4EB8-47A3-962F-1E622CE846C3}">
      <dgm:prSet/>
      <dgm:spPr/>
      <dgm:t>
        <a:bodyPr/>
        <a:lstStyle/>
        <a:p>
          <a:endParaRPr lang="es-ES"/>
        </a:p>
      </dgm:t>
    </dgm:pt>
    <dgm:pt modelId="{A77953FC-7060-4E4A-972A-EF28E44BD36D}" type="sibTrans" cxnId="{6A12EF08-4EB8-47A3-962F-1E622CE846C3}">
      <dgm:prSet/>
      <dgm:spPr/>
      <dgm:t>
        <a:bodyPr/>
        <a:lstStyle/>
        <a:p>
          <a:endParaRPr lang="es-ES"/>
        </a:p>
      </dgm:t>
    </dgm:pt>
    <dgm:pt modelId="{0B3C29EF-7590-48BF-B525-58069627912C}">
      <dgm:prSet custT="1"/>
      <dgm:spPr/>
      <dgm:t>
        <a:bodyPr anchor="ctr"/>
        <a:lstStyle/>
        <a:p>
          <a:r>
            <a:rPr lang="es-PY" sz="1200" u="sng" dirty="0" smtClean="0">
              <a:latin typeface="Times New Roman" panose="02020603050405020304" pitchFamily="18" charset="0"/>
              <a:cs typeface="Times New Roman" panose="02020603050405020304" pitchFamily="18" charset="0"/>
            </a:rPr>
            <a:t>Acciones puntuales:</a:t>
          </a:r>
          <a:r>
            <a:rPr lang="es-PY" sz="1200" dirty="0" smtClean="0">
              <a:latin typeface="Times New Roman" panose="02020603050405020304" pitchFamily="18" charset="0"/>
              <a:cs typeface="Times New Roman" panose="02020603050405020304" pitchFamily="18" charset="0"/>
            </a:rPr>
            <a:t> Análisis de las sugerencias ciudadanas, conversatorios con las autoridades a través de plataformas virtuales, concursos de buenas prácticas. Cada dependencia institucional deberá reportar trimestralmente, conforme al Plan elaborado por el CRCC.</a:t>
          </a:r>
          <a:endParaRPr lang="es-ES" sz="1200" dirty="0">
            <a:latin typeface="Times New Roman" panose="02020603050405020304" pitchFamily="18" charset="0"/>
            <a:cs typeface="Times New Roman" panose="02020603050405020304" pitchFamily="18" charset="0"/>
          </a:endParaRPr>
        </a:p>
      </dgm:t>
    </dgm:pt>
    <dgm:pt modelId="{0101958D-DB9A-45EE-AF97-EC4FF635D427}" type="parTrans" cxnId="{F80FA56E-B399-4DBA-BFB9-2180E1947B43}">
      <dgm:prSet/>
      <dgm:spPr/>
      <dgm:t>
        <a:bodyPr/>
        <a:lstStyle/>
        <a:p>
          <a:endParaRPr lang="es-ES"/>
        </a:p>
      </dgm:t>
    </dgm:pt>
    <dgm:pt modelId="{B12E4198-6733-4E89-89C7-4027FAE5A94D}" type="sibTrans" cxnId="{F80FA56E-B399-4DBA-BFB9-2180E1947B43}">
      <dgm:prSet/>
      <dgm:spPr/>
      <dgm:t>
        <a:bodyPr/>
        <a:lstStyle/>
        <a:p>
          <a:endParaRPr lang="es-ES"/>
        </a:p>
      </dgm:t>
    </dgm:pt>
    <dgm:pt modelId="{22DB5F33-3D22-4266-9473-C51732F588E1}">
      <dgm:prSet custT="1"/>
      <dgm:spPr/>
      <dgm:t>
        <a:bodyPr anchor="ctr"/>
        <a:lstStyle/>
        <a:p>
          <a:r>
            <a:rPr lang="es-PY" sz="1200" dirty="0" smtClean="0">
              <a:latin typeface="Times New Roman" panose="02020603050405020304" pitchFamily="18" charset="0"/>
              <a:cs typeface="Times New Roman" panose="02020603050405020304" pitchFamily="18" charset="0"/>
            </a:rPr>
            <a:t>Mediante acto administrativo de la Máxima Autoridad Institucional. </a:t>
          </a:r>
          <a:r>
            <a:rPr lang="es-PY" sz="1200" i="1" dirty="0" smtClean="0">
              <a:latin typeface="Times New Roman" panose="02020603050405020304" pitchFamily="18" charset="0"/>
              <a:cs typeface="Times New Roman" panose="02020603050405020304" pitchFamily="18" charset="0"/>
            </a:rPr>
            <a:t>(Resolución DNA N° 110/2020)</a:t>
          </a:r>
          <a:endParaRPr lang="es-ES" sz="1200" dirty="0">
            <a:latin typeface="Times New Roman" panose="02020603050405020304" pitchFamily="18" charset="0"/>
            <a:cs typeface="Times New Roman" panose="02020603050405020304" pitchFamily="18" charset="0"/>
          </a:endParaRPr>
        </a:p>
      </dgm:t>
    </dgm:pt>
    <dgm:pt modelId="{B3AEF855-8BD7-424A-A6CB-FBFF7772A0EE}" type="parTrans" cxnId="{1E00292E-12DB-48E2-9C71-F9886009F8F4}">
      <dgm:prSet/>
      <dgm:spPr/>
      <dgm:t>
        <a:bodyPr/>
        <a:lstStyle/>
        <a:p>
          <a:endParaRPr lang="es-ES"/>
        </a:p>
      </dgm:t>
    </dgm:pt>
    <dgm:pt modelId="{5672BDAA-555C-4EF6-8F0E-139280568F88}" type="sibTrans" cxnId="{1E00292E-12DB-48E2-9C71-F9886009F8F4}">
      <dgm:prSet/>
      <dgm:spPr/>
      <dgm:t>
        <a:bodyPr/>
        <a:lstStyle/>
        <a:p>
          <a:endParaRPr lang="es-ES"/>
        </a:p>
      </dgm:t>
    </dgm:pt>
    <dgm:pt modelId="{147152DA-3C6F-433B-B2CF-4D1349DE9949}" type="pres">
      <dgm:prSet presAssocID="{53DB8021-88F5-4F31-BAF4-A690BE5382C3}" presName="hierChild1" presStyleCnt="0">
        <dgm:presLayoutVars>
          <dgm:chPref val="1"/>
          <dgm:dir/>
          <dgm:animOne val="branch"/>
          <dgm:animLvl val="lvl"/>
          <dgm:resizeHandles/>
        </dgm:presLayoutVars>
      </dgm:prSet>
      <dgm:spPr/>
      <dgm:t>
        <a:bodyPr/>
        <a:lstStyle/>
        <a:p>
          <a:endParaRPr lang="es-ES"/>
        </a:p>
      </dgm:t>
    </dgm:pt>
    <dgm:pt modelId="{E21E8E83-4E1E-4459-A6CD-FB70E8EED7BF}" type="pres">
      <dgm:prSet presAssocID="{3882DA60-E87A-449C-B550-8A160D640966}" presName="hierRoot1" presStyleCnt="0"/>
      <dgm:spPr/>
    </dgm:pt>
    <dgm:pt modelId="{51E803A8-4045-44A0-8566-E58FE79E2550}" type="pres">
      <dgm:prSet presAssocID="{3882DA60-E87A-449C-B550-8A160D640966}" presName="composite" presStyleCnt="0"/>
      <dgm:spPr/>
    </dgm:pt>
    <dgm:pt modelId="{2575E0BC-6A3E-4256-A48E-8C5B99487156}" type="pres">
      <dgm:prSet presAssocID="{3882DA60-E87A-449C-B550-8A160D640966}" presName="background" presStyleLbl="node0" presStyleIdx="0" presStyleCnt="1"/>
      <dgm:spPr/>
    </dgm:pt>
    <dgm:pt modelId="{AB2E5F3E-E956-4584-B4A2-2E37643483E1}" type="pres">
      <dgm:prSet presAssocID="{3882DA60-E87A-449C-B550-8A160D640966}" presName="text" presStyleLbl="fgAcc0" presStyleIdx="0" presStyleCnt="1" custScaleX="545941" custScaleY="65438">
        <dgm:presLayoutVars>
          <dgm:chPref val="3"/>
        </dgm:presLayoutVars>
      </dgm:prSet>
      <dgm:spPr/>
      <dgm:t>
        <a:bodyPr/>
        <a:lstStyle/>
        <a:p>
          <a:endParaRPr lang="es-ES"/>
        </a:p>
      </dgm:t>
    </dgm:pt>
    <dgm:pt modelId="{00E495FB-C449-44D6-8604-D682068F12CD}" type="pres">
      <dgm:prSet presAssocID="{3882DA60-E87A-449C-B550-8A160D640966}" presName="hierChild2" presStyleCnt="0"/>
      <dgm:spPr/>
    </dgm:pt>
    <dgm:pt modelId="{BD36FE67-EBED-4241-AA8A-F0D1F5B9E1BB}" type="pres">
      <dgm:prSet presAssocID="{EC13AFA8-1920-4338-819E-4D15989EDB8C}" presName="Name10" presStyleLbl="parChTrans1D2" presStyleIdx="0" presStyleCnt="1"/>
      <dgm:spPr/>
      <dgm:t>
        <a:bodyPr/>
        <a:lstStyle/>
        <a:p>
          <a:endParaRPr lang="es-ES"/>
        </a:p>
      </dgm:t>
    </dgm:pt>
    <dgm:pt modelId="{0EB32552-A6B9-4E2F-9B59-D579745CC471}" type="pres">
      <dgm:prSet presAssocID="{7B495075-1549-443A-821C-A461C5252F08}" presName="hierRoot2" presStyleCnt="0"/>
      <dgm:spPr/>
    </dgm:pt>
    <dgm:pt modelId="{833DF192-2675-4CDC-A40D-510AFE04BAC8}" type="pres">
      <dgm:prSet presAssocID="{7B495075-1549-443A-821C-A461C5252F08}" presName="composite2" presStyleCnt="0"/>
      <dgm:spPr/>
    </dgm:pt>
    <dgm:pt modelId="{0A47A1E2-0610-4BF7-B9CB-55D1CAD661C3}" type="pres">
      <dgm:prSet presAssocID="{7B495075-1549-443A-821C-A461C5252F08}" presName="background2" presStyleLbl="node2" presStyleIdx="0" presStyleCnt="1"/>
      <dgm:spPr/>
    </dgm:pt>
    <dgm:pt modelId="{662E1902-F5DB-425C-92F2-C7AD8F2AA22A}" type="pres">
      <dgm:prSet presAssocID="{7B495075-1549-443A-821C-A461C5252F08}" presName="text2" presStyleLbl="fgAcc2" presStyleIdx="0" presStyleCnt="1" custScaleX="370571" custScaleY="74870" custLinFactNeighborX="0" custLinFactNeighborY="-13346">
        <dgm:presLayoutVars>
          <dgm:chPref val="3"/>
        </dgm:presLayoutVars>
      </dgm:prSet>
      <dgm:spPr/>
      <dgm:t>
        <a:bodyPr/>
        <a:lstStyle/>
        <a:p>
          <a:endParaRPr lang="es-ES"/>
        </a:p>
      </dgm:t>
    </dgm:pt>
    <dgm:pt modelId="{BFBEE242-A5ED-47A2-82DD-00AADD8C4C25}" type="pres">
      <dgm:prSet presAssocID="{7B495075-1549-443A-821C-A461C5252F08}" presName="hierChild3" presStyleCnt="0"/>
      <dgm:spPr/>
    </dgm:pt>
    <dgm:pt modelId="{2AD9637B-3426-4591-AC8C-5F453D45638F}" type="pres">
      <dgm:prSet presAssocID="{C2D32AD0-2F0A-4203-9369-BAB4EB19601A}" presName="Name17" presStyleLbl="parChTrans1D3" presStyleIdx="0" presStyleCnt="3"/>
      <dgm:spPr/>
      <dgm:t>
        <a:bodyPr/>
        <a:lstStyle/>
        <a:p>
          <a:endParaRPr lang="es-ES"/>
        </a:p>
      </dgm:t>
    </dgm:pt>
    <dgm:pt modelId="{C4D3F4E1-0A17-4DE3-8B23-039BEC60C37A}" type="pres">
      <dgm:prSet presAssocID="{F7EF0932-6C64-49C0-A939-04B37A9CF908}" presName="hierRoot3" presStyleCnt="0"/>
      <dgm:spPr/>
    </dgm:pt>
    <dgm:pt modelId="{ED12B4A0-FE54-45DE-AF48-1E0995E1E0FD}" type="pres">
      <dgm:prSet presAssocID="{F7EF0932-6C64-49C0-A939-04B37A9CF908}" presName="composite3" presStyleCnt="0"/>
      <dgm:spPr/>
    </dgm:pt>
    <dgm:pt modelId="{C57098D7-CFB7-43F8-82A6-86DF3D7350A9}" type="pres">
      <dgm:prSet presAssocID="{F7EF0932-6C64-49C0-A939-04B37A9CF908}" presName="background3" presStyleLbl="node3" presStyleIdx="0" presStyleCnt="3"/>
      <dgm:spPr/>
    </dgm:pt>
    <dgm:pt modelId="{DE12A7D9-5E94-4486-ABB9-8F9DF671A54A}" type="pres">
      <dgm:prSet presAssocID="{F7EF0932-6C64-49C0-A939-04B37A9CF908}" presName="text3" presStyleLbl="fgAcc3" presStyleIdx="0" presStyleCnt="3" custScaleX="278835" custScaleY="99083" custLinFactNeighborX="-96846" custLinFactNeighborY="1726">
        <dgm:presLayoutVars>
          <dgm:chPref val="3"/>
        </dgm:presLayoutVars>
      </dgm:prSet>
      <dgm:spPr/>
      <dgm:t>
        <a:bodyPr/>
        <a:lstStyle/>
        <a:p>
          <a:endParaRPr lang="es-ES"/>
        </a:p>
      </dgm:t>
    </dgm:pt>
    <dgm:pt modelId="{FA6304F4-8577-4580-B6DF-CE74DB3E3DD2}" type="pres">
      <dgm:prSet presAssocID="{F7EF0932-6C64-49C0-A939-04B37A9CF908}" presName="hierChild4" presStyleCnt="0"/>
      <dgm:spPr/>
    </dgm:pt>
    <dgm:pt modelId="{E0771053-2B4A-4B0B-9D7E-0AAFA4BDAAB4}" type="pres">
      <dgm:prSet presAssocID="{4353F852-3467-4731-9611-2176FC7E0A87}" presName="Name23" presStyleLbl="parChTrans1D4" presStyleIdx="0" presStyleCnt="5"/>
      <dgm:spPr/>
      <dgm:t>
        <a:bodyPr/>
        <a:lstStyle/>
        <a:p>
          <a:endParaRPr lang="es-ES"/>
        </a:p>
      </dgm:t>
    </dgm:pt>
    <dgm:pt modelId="{9EB54D11-8FAF-42D3-AF2B-4631825EF758}" type="pres">
      <dgm:prSet presAssocID="{F24E2DE5-298F-4DAD-BAB4-6BE78F01D4DE}" presName="hierRoot4" presStyleCnt="0"/>
      <dgm:spPr/>
    </dgm:pt>
    <dgm:pt modelId="{4D697176-C69E-4AA6-AED4-48FB9617AF31}" type="pres">
      <dgm:prSet presAssocID="{F24E2DE5-298F-4DAD-BAB4-6BE78F01D4DE}" presName="composite4" presStyleCnt="0"/>
      <dgm:spPr/>
    </dgm:pt>
    <dgm:pt modelId="{2DFD3046-7B96-4552-8858-9D67542D3E30}" type="pres">
      <dgm:prSet presAssocID="{F24E2DE5-298F-4DAD-BAB4-6BE78F01D4DE}" presName="background4" presStyleLbl="node4" presStyleIdx="0" presStyleCnt="5"/>
      <dgm:spPr/>
    </dgm:pt>
    <dgm:pt modelId="{D8B27AC0-3895-429E-A5CB-C88705EA656E}" type="pres">
      <dgm:prSet presAssocID="{F24E2DE5-298F-4DAD-BAB4-6BE78F01D4DE}" presName="text4" presStyleLbl="fgAcc4" presStyleIdx="0" presStyleCnt="5" custScaleX="278835" custScaleY="170122" custLinFactNeighborX="-96846" custLinFactNeighborY="-12211">
        <dgm:presLayoutVars>
          <dgm:chPref val="3"/>
        </dgm:presLayoutVars>
      </dgm:prSet>
      <dgm:spPr/>
      <dgm:t>
        <a:bodyPr/>
        <a:lstStyle/>
        <a:p>
          <a:endParaRPr lang="es-ES"/>
        </a:p>
      </dgm:t>
    </dgm:pt>
    <dgm:pt modelId="{89C0FBD8-CB04-4C05-8304-2E7157EACF66}" type="pres">
      <dgm:prSet presAssocID="{F24E2DE5-298F-4DAD-BAB4-6BE78F01D4DE}" presName="hierChild5" presStyleCnt="0"/>
      <dgm:spPr/>
    </dgm:pt>
    <dgm:pt modelId="{CBF873A9-67B1-4A67-A0BA-1AAC1766C28D}" type="pres">
      <dgm:prSet presAssocID="{AE74B966-2B84-4C5E-BC10-1470385CD9AC}" presName="Name17" presStyleLbl="parChTrans1D3" presStyleIdx="1" presStyleCnt="3"/>
      <dgm:spPr/>
      <dgm:t>
        <a:bodyPr/>
        <a:lstStyle/>
        <a:p>
          <a:endParaRPr lang="es-ES"/>
        </a:p>
      </dgm:t>
    </dgm:pt>
    <dgm:pt modelId="{D6D61C80-A704-47CD-A662-DB7AB1E8AEE7}" type="pres">
      <dgm:prSet presAssocID="{9F63B905-D0BF-4ABF-8CC0-53AE743F3003}" presName="hierRoot3" presStyleCnt="0"/>
      <dgm:spPr/>
    </dgm:pt>
    <dgm:pt modelId="{35C6E108-FABB-46E7-854B-A01F7D5CAEE6}" type="pres">
      <dgm:prSet presAssocID="{9F63B905-D0BF-4ABF-8CC0-53AE743F3003}" presName="composite3" presStyleCnt="0"/>
      <dgm:spPr/>
    </dgm:pt>
    <dgm:pt modelId="{85BB14C7-86AE-438B-9032-28B7FF4F5004}" type="pres">
      <dgm:prSet presAssocID="{9F63B905-D0BF-4ABF-8CC0-53AE743F3003}" presName="background3" presStyleLbl="node3" presStyleIdx="1" presStyleCnt="3"/>
      <dgm:spPr/>
    </dgm:pt>
    <dgm:pt modelId="{5CF29A05-9A1E-455D-B82D-25EE1FC3C48F}" type="pres">
      <dgm:prSet presAssocID="{9F63B905-D0BF-4ABF-8CC0-53AE743F3003}" presName="text3" presStyleLbl="fgAcc3" presStyleIdx="1" presStyleCnt="3" custScaleX="278835" custScaleY="99083">
        <dgm:presLayoutVars>
          <dgm:chPref val="3"/>
        </dgm:presLayoutVars>
      </dgm:prSet>
      <dgm:spPr/>
      <dgm:t>
        <a:bodyPr/>
        <a:lstStyle/>
        <a:p>
          <a:endParaRPr lang="es-ES"/>
        </a:p>
      </dgm:t>
    </dgm:pt>
    <dgm:pt modelId="{53A911F6-6D88-4A20-AAFE-CC0C25DE4F91}" type="pres">
      <dgm:prSet presAssocID="{9F63B905-D0BF-4ABF-8CC0-53AE743F3003}" presName="hierChild4" presStyleCnt="0"/>
      <dgm:spPr/>
    </dgm:pt>
    <dgm:pt modelId="{170DEA3C-6002-4F82-815F-1717C185F62A}" type="pres">
      <dgm:prSet presAssocID="{3ACB2026-D554-4DD8-8F44-3B2511EA067B}" presName="Name23" presStyleLbl="parChTrans1D4" presStyleIdx="1" presStyleCnt="5"/>
      <dgm:spPr/>
      <dgm:t>
        <a:bodyPr/>
        <a:lstStyle/>
        <a:p>
          <a:endParaRPr lang="es-ES"/>
        </a:p>
      </dgm:t>
    </dgm:pt>
    <dgm:pt modelId="{91653143-B512-4562-AAEB-A80EB8B22D2F}" type="pres">
      <dgm:prSet presAssocID="{93C68D80-E69C-4175-9264-84440765F252}" presName="hierRoot4" presStyleCnt="0"/>
      <dgm:spPr/>
    </dgm:pt>
    <dgm:pt modelId="{6C7C2572-C3EA-4150-948E-17A8A8E6B010}" type="pres">
      <dgm:prSet presAssocID="{93C68D80-E69C-4175-9264-84440765F252}" presName="composite4" presStyleCnt="0"/>
      <dgm:spPr/>
    </dgm:pt>
    <dgm:pt modelId="{2FD825C2-A0F7-4BE2-8F22-5578DAF460BB}" type="pres">
      <dgm:prSet presAssocID="{93C68D80-E69C-4175-9264-84440765F252}" presName="background4" presStyleLbl="node4" presStyleIdx="1" presStyleCnt="5"/>
      <dgm:spPr/>
    </dgm:pt>
    <dgm:pt modelId="{B0548AD7-9EE5-4077-B9D7-C572F77016B3}" type="pres">
      <dgm:prSet presAssocID="{93C68D80-E69C-4175-9264-84440765F252}" presName="text4" presStyleLbl="fgAcc4" presStyleIdx="1" presStyleCnt="5" custScaleX="278835" custScaleY="170122" custLinFactNeighborY="35">
        <dgm:presLayoutVars>
          <dgm:chPref val="3"/>
        </dgm:presLayoutVars>
      </dgm:prSet>
      <dgm:spPr/>
      <dgm:t>
        <a:bodyPr/>
        <a:lstStyle/>
        <a:p>
          <a:endParaRPr lang="es-ES"/>
        </a:p>
      </dgm:t>
    </dgm:pt>
    <dgm:pt modelId="{8EB81078-2B37-4B98-A087-F454C2225294}" type="pres">
      <dgm:prSet presAssocID="{93C68D80-E69C-4175-9264-84440765F252}" presName="hierChild5" presStyleCnt="0"/>
      <dgm:spPr/>
    </dgm:pt>
    <dgm:pt modelId="{E10482EC-0484-4B1C-B896-D4CDF0D78001}" type="pres">
      <dgm:prSet presAssocID="{4116CAB3-AED5-441E-B495-7DA3D08DF238}" presName="Name23" presStyleLbl="parChTrans1D4" presStyleIdx="2" presStyleCnt="5"/>
      <dgm:spPr/>
      <dgm:t>
        <a:bodyPr/>
        <a:lstStyle/>
        <a:p>
          <a:endParaRPr lang="es-ES"/>
        </a:p>
      </dgm:t>
    </dgm:pt>
    <dgm:pt modelId="{6E113C62-DDC8-4F6B-936F-AFD63C2B1E02}" type="pres">
      <dgm:prSet presAssocID="{6DBFD313-E9C7-46CC-A227-4A6FC663D2EC}" presName="hierRoot4" presStyleCnt="0"/>
      <dgm:spPr/>
    </dgm:pt>
    <dgm:pt modelId="{F06F4F36-959D-4562-AB53-02969A9830A4}" type="pres">
      <dgm:prSet presAssocID="{6DBFD313-E9C7-46CC-A227-4A6FC663D2EC}" presName="composite4" presStyleCnt="0"/>
      <dgm:spPr/>
    </dgm:pt>
    <dgm:pt modelId="{4AD336E2-2770-4C67-9F86-697F2BD44A77}" type="pres">
      <dgm:prSet presAssocID="{6DBFD313-E9C7-46CC-A227-4A6FC663D2EC}" presName="background4" presStyleLbl="node4" presStyleIdx="2" presStyleCnt="5"/>
      <dgm:spPr/>
    </dgm:pt>
    <dgm:pt modelId="{AD6D808D-82F0-4325-817F-9A284956DE9A}" type="pres">
      <dgm:prSet presAssocID="{6DBFD313-E9C7-46CC-A227-4A6FC663D2EC}" presName="text4" presStyleLbl="fgAcc4" presStyleIdx="2" presStyleCnt="5" custScaleX="278835" custScaleY="170122">
        <dgm:presLayoutVars>
          <dgm:chPref val="3"/>
        </dgm:presLayoutVars>
      </dgm:prSet>
      <dgm:spPr/>
      <dgm:t>
        <a:bodyPr/>
        <a:lstStyle/>
        <a:p>
          <a:endParaRPr lang="es-ES"/>
        </a:p>
      </dgm:t>
    </dgm:pt>
    <dgm:pt modelId="{181E9CE8-AF4F-4028-987A-7087EA49E479}" type="pres">
      <dgm:prSet presAssocID="{6DBFD313-E9C7-46CC-A227-4A6FC663D2EC}" presName="hierChild5" presStyleCnt="0"/>
      <dgm:spPr/>
    </dgm:pt>
    <dgm:pt modelId="{CF96B66A-44EC-439F-805D-038DD7A921AB}" type="pres">
      <dgm:prSet presAssocID="{0101958D-DB9A-45EE-AF97-EC4FF635D427}" presName="Name23" presStyleLbl="parChTrans1D4" presStyleIdx="3" presStyleCnt="5"/>
      <dgm:spPr/>
      <dgm:t>
        <a:bodyPr/>
        <a:lstStyle/>
        <a:p>
          <a:endParaRPr lang="es-ES"/>
        </a:p>
      </dgm:t>
    </dgm:pt>
    <dgm:pt modelId="{247A1E48-E54C-47CA-B24E-A6A32709C1FF}" type="pres">
      <dgm:prSet presAssocID="{0B3C29EF-7590-48BF-B525-58069627912C}" presName="hierRoot4" presStyleCnt="0"/>
      <dgm:spPr/>
    </dgm:pt>
    <dgm:pt modelId="{66E06440-B4D5-4CC5-8010-2FC08D0AC2CD}" type="pres">
      <dgm:prSet presAssocID="{0B3C29EF-7590-48BF-B525-58069627912C}" presName="composite4" presStyleCnt="0"/>
      <dgm:spPr/>
    </dgm:pt>
    <dgm:pt modelId="{B7602A2C-63CF-4F35-A94C-6146D1F09AF1}" type="pres">
      <dgm:prSet presAssocID="{0B3C29EF-7590-48BF-B525-58069627912C}" presName="background4" presStyleLbl="node4" presStyleIdx="3" presStyleCnt="5"/>
      <dgm:spPr/>
    </dgm:pt>
    <dgm:pt modelId="{48244DD7-67B3-4AFD-ADC5-7AB10F9F92EF}" type="pres">
      <dgm:prSet presAssocID="{0B3C29EF-7590-48BF-B525-58069627912C}" presName="text4" presStyleLbl="fgAcc4" presStyleIdx="3" presStyleCnt="5" custScaleX="278835" custScaleY="170122">
        <dgm:presLayoutVars>
          <dgm:chPref val="3"/>
        </dgm:presLayoutVars>
      </dgm:prSet>
      <dgm:spPr/>
      <dgm:t>
        <a:bodyPr/>
        <a:lstStyle/>
        <a:p>
          <a:endParaRPr lang="es-ES"/>
        </a:p>
      </dgm:t>
    </dgm:pt>
    <dgm:pt modelId="{B8FDCE3E-7D6A-4B4E-A50E-85CD50BBE412}" type="pres">
      <dgm:prSet presAssocID="{0B3C29EF-7590-48BF-B525-58069627912C}" presName="hierChild5" presStyleCnt="0"/>
      <dgm:spPr/>
    </dgm:pt>
    <dgm:pt modelId="{0617F627-ED57-47AC-ACFC-D5BF9E47FE71}" type="pres">
      <dgm:prSet presAssocID="{84C8F70F-2096-45A3-A50D-FA19987065C5}" presName="Name17" presStyleLbl="parChTrans1D3" presStyleIdx="2" presStyleCnt="3"/>
      <dgm:spPr/>
      <dgm:t>
        <a:bodyPr/>
        <a:lstStyle/>
        <a:p>
          <a:endParaRPr lang="es-ES"/>
        </a:p>
      </dgm:t>
    </dgm:pt>
    <dgm:pt modelId="{3C70220D-75BA-4852-9664-D54BA777F42D}" type="pres">
      <dgm:prSet presAssocID="{C880E311-C372-4DFE-9D56-1E3DEC2A630A}" presName="hierRoot3" presStyleCnt="0"/>
      <dgm:spPr/>
    </dgm:pt>
    <dgm:pt modelId="{BB601FCC-F376-49A4-A084-30E337A3E480}" type="pres">
      <dgm:prSet presAssocID="{C880E311-C372-4DFE-9D56-1E3DEC2A630A}" presName="composite3" presStyleCnt="0"/>
      <dgm:spPr/>
    </dgm:pt>
    <dgm:pt modelId="{E7BD9201-73E1-40B0-88AD-B31F6C24A197}" type="pres">
      <dgm:prSet presAssocID="{C880E311-C372-4DFE-9D56-1E3DEC2A630A}" presName="background3" presStyleLbl="node3" presStyleIdx="2" presStyleCnt="3"/>
      <dgm:spPr/>
    </dgm:pt>
    <dgm:pt modelId="{4F6A43F4-9CE1-43C4-AC90-FC4780D2A9C1}" type="pres">
      <dgm:prSet presAssocID="{C880E311-C372-4DFE-9D56-1E3DEC2A630A}" presName="text3" presStyleLbl="fgAcc3" presStyleIdx="2" presStyleCnt="3" custScaleX="278835" custScaleY="99083" custLinFactX="6058" custLinFactNeighborX="100000" custLinFactNeighborY="-1527">
        <dgm:presLayoutVars>
          <dgm:chPref val="3"/>
        </dgm:presLayoutVars>
      </dgm:prSet>
      <dgm:spPr/>
      <dgm:t>
        <a:bodyPr/>
        <a:lstStyle/>
        <a:p>
          <a:endParaRPr lang="es-ES"/>
        </a:p>
      </dgm:t>
    </dgm:pt>
    <dgm:pt modelId="{4305B6CF-E307-4B5D-81F2-D91A811CCE80}" type="pres">
      <dgm:prSet presAssocID="{C880E311-C372-4DFE-9D56-1E3DEC2A630A}" presName="hierChild4" presStyleCnt="0"/>
      <dgm:spPr/>
    </dgm:pt>
    <dgm:pt modelId="{A9D7DE9B-DCFD-43D4-8784-B86FE3C944AF}" type="pres">
      <dgm:prSet presAssocID="{B3AEF855-8BD7-424A-A6CB-FBFF7772A0EE}" presName="Name23" presStyleLbl="parChTrans1D4" presStyleIdx="4" presStyleCnt="5"/>
      <dgm:spPr/>
      <dgm:t>
        <a:bodyPr/>
        <a:lstStyle/>
        <a:p>
          <a:endParaRPr lang="es-ES"/>
        </a:p>
      </dgm:t>
    </dgm:pt>
    <dgm:pt modelId="{FA0D0683-60F0-491C-9C33-7EBC714EB872}" type="pres">
      <dgm:prSet presAssocID="{22DB5F33-3D22-4266-9473-C51732F588E1}" presName="hierRoot4" presStyleCnt="0"/>
      <dgm:spPr/>
    </dgm:pt>
    <dgm:pt modelId="{AE38DD82-12C0-4C2F-AC0C-26F8123BAB6C}" type="pres">
      <dgm:prSet presAssocID="{22DB5F33-3D22-4266-9473-C51732F588E1}" presName="composite4" presStyleCnt="0"/>
      <dgm:spPr/>
    </dgm:pt>
    <dgm:pt modelId="{7A6582E5-0742-4A6A-8093-FE212A98D307}" type="pres">
      <dgm:prSet presAssocID="{22DB5F33-3D22-4266-9473-C51732F588E1}" presName="background4" presStyleLbl="node4" presStyleIdx="4" presStyleCnt="5"/>
      <dgm:spPr/>
    </dgm:pt>
    <dgm:pt modelId="{7AF836B6-A935-43A5-AF03-16DBF55A550B}" type="pres">
      <dgm:prSet presAssocID="{22DB5F33-3D22-4266-9473-C51732F588E1}" presName="text4" presStyleLbl="fgAcc4" presStyleIdx="4" presStyleCnt="5" custScaleX="278835" custScaleY="170122" custLinFactX="1351" custLinFactNeighborX="100000" custLinFactNeighborY="-18317">
        <dgm:presLayoutVars>
          <dgm:chPref val="3"/>
        </dgm:presLayoutVars>
      </dgm:prSet>
      <dgm:spPr/>
      <dgm:t>
        <a:bodyPr/>
        <a:lstStyle/>
        <a:p>
          <a:endParaRPr lang="es-ES"/>
        </a:p>
      </dgm:t>
    </dgm:pt>
    <dgm:pt modelId="{C9C0740D-9312-487E-B95A-AC84A98A367D}" type="pres">
      <dgm:prSet presAssocID="{22DB5F33-3D22-4266-9473-C51732F588E1}" presName="hierChild5" presStyleCnt="0"/>
      <dgm:spPr/>
    </dgm:pt>
  </dgm:ptLst>
  <dgm:cxnLst>
    <dgm:cxn modelId="{F6665140-07A9-4CC3-8305-5250EBBC2E24}" type="presOf" srcId="{AE74B966-2B84-4C5E-BC10-1470385CD9AC}" destId="{CBF873A9-67B1-4A67-A0BA-1AAC1766C28D}" srcOrd="0" destOrd="0" presId="urn:microsoft.com/office/officeart/2005/8/layout/hierarchy1"/>
    <dgm:cxn modelId="{6A12EF08-4EB8-47A3-962F-1E622CE846C3}" srcId="{93C68D80-E69C-4175-9264-84440765F252}" destId="{6DBFD313-E9C7-46CC-A227-4A6FC663D2EC}" srcOrd="0" destOrd="0" parTransId="{4116CAB3-AED5-441E-B495-7DA3D08DF238}" sibTransId="{A77953FC-7060-4E4A-972A-EF28E44BD36D}"/>
    <dgm:cxn modelId="{643CBD98-EC90-4AA2-AAD6-45F636F99D98}" type="presOf" srcId="{22DB5F33-3D22-4266-9473-C51732F588E1}" destId="{7AF836B6-A935-43A5-AF03-16DBF55A550B}" srcOrd="0" destOrd="0" presId="urn:microsoft.com/office/officeart/2005/8/layout/hierarchy1"/>
    <dgm:cxn modelId="{F870CF58-A627-4447-8283-DD407AA7AD76}" type="presOf" srcId="{EC13AFA8-1920-4338-819E-4D15989EDB8C}" destId="{BD36FE67-EBED-4241-AA8A-F0D1F5B9E1BB}" srcOrd="0" destOrd="0" presId="urn:microsoft.com/office/officeart/2005/8/layout/hierarchy1"/>
    <dgm:cxn modelId="{DAC99F21-AD52-477D-AD58-E12165A4F56E}" srcId="{3882DA60-E87A-449C-B550-8A160D640966}" destId="{7B495075-1549-443A-821C-A461C5252F08}" srcOrd="0" destOrd="0" parTransId="{EC13AFA8-1920-4338-819E-4D15989EDB8C}" sibTransId="{7680B58C-9932-4CBB-B02F-954116888AD8}"/>
    <dgm:cxn modelId="{6EB1787C-462F-4718-ADF8-9C20C915ECE5}" type="presOf" srcId="{B3AEF855-8BD7-424A-A6CB-FBFF7772A0EE}" destId="{A9D7DE9B-DCFD-43D4-8784-B86FE3C944AF}" srcOrd="0" destOrd="0" presId="urn:microsoft.com/office/officeart/2005/8/layout/hierarchy1"/>
    <dgm:cxn modelId="{F0320146-42ED-4A1E-A40A-2E1E8AF96A9B}" type="presOf" srcId="{4116CAB3-AED5-441E-B495-7DA3D08DF238}" destId="{E10482EC-0484-4B1C-B896-D4CDF0D78001}" srcOrd="0" destOrd="0" presId="urn:microsoft.com/office/officeart/2005/8/layout/hierarchy1"/>
    <dgm:cxn modelId="{1E00292E-12DB-48E2-9C71-F9886009F8F4}" srcId="{C880E311-C372-4DFE-9D56-1E3DEC2A630A}" destId="{22DB5F33-3D22-4266-9473-C51732F588E1}" srcOrd="0" destOrd="0" parTransId="{B3AEF855-8BD7-424A-A6CB-FBFF7772A0EE}" sibTransId="{5672BDAA-555C-4EF6-8F0E-139280568F88}"/>
    <dgm:cxn modelId="{7FED8C10-1FF6-499E-ADA0-8F1B80579E33}" srcId="{7B495075-1549-443A-821C-A461C5252F08}" destId="{9F63B905-D0BF-4ABF-8CC0-53AE743F3003}" srcOrd="1" destOrd="0" parTransId="{AE74B966-2B84-4C5E-BC10-1470385CD9AC}" sibTransId="{DCCA1E15-53FB-4977-9396-FCBB744BB573}"/>
    <dgm:cxn modelId="{332B1162-B89C-4C3C-880B-25115E2DE990}" type="presOf" srcId="{C880E311-C372-4DFE-9D56-1E3DEC2A630A}" destId="{4F6A43F4-9CE1-43C4-AC90-FC4780D2A9C1}" srcOrd="0" destOrd="0" presId="urn:microsoft.com/office/officeart/2005/8/layout/hierarchy1"/>
    <dgm:cxn modelId="{795BDDD2-73F8-413A-A5AB-0EDCDCC60837}" type="presOf" srcId="{3882DA60-E87A-449C-B550-8A160D640966}" destId="{AB2E5F3E-E956-4584-B4A2-2E37643483E1}" srcOrd="0" destOrd="0" presId="urn:microsoft.com/office/officeart/2005/8/layout/hierarchy1"/>
    <dgm:cxn modelId="{F80FA56E-B399-4DBA-BFB9-2180E1947B43}" srcId="{93C68D80-E69C-4175-9264-84440765F252}" destId="{0B3C29EF-7590-48BF-B525-58069627912C}" srcOrd="1" destOrd="0" parTransId="{0101958D-DB9A-45EE-AF97-EC4FF635D427}" sibTransId="{B12E4198-6733-4E89-89C7-4027FAE5A94D}"/>
    <dgm:cxn modelId="{7F9182F7-6F25-4118-AFDC-0C06A541FAEB}" type="presOf" srcId="{F24E2DE5-298F-4DAD-BAB4-6BE78F01D4DE}" destId="{D8B27AC0-3895-429E-A5CB-C88705EA656E}" srcOrd="0" destOrd="0" presId="urn:microsoft.com/office/officeart/2005/8/layout/hierarchy1"/>
    <dgm:cxn modelId="{4A38E84B-C0E3-44E5-8CD5-C1DEE837BE5B}" type="presOf" srcId="{C2D32AD0-2F0A-4203-9369-BAB4EB19601A}" destId="{2AD9637B-3426-4591-AC8C-5F453D45638F}" srcOrd="0" destOrd="0" presId="urn:microsoft.com/office/officeart/2005/8/layout/hierarchy1"/>
    <dgm:cxn modelId="{5FEAB239-17AF-40B2-AE99-B549CD2BF069}" type="presOf" srcId="{0101958D-DB9A-45EE-AF97-EC4FF635D427}" destId="{CF96B66A-44EC-439F-805D-038DD7A921AB}" srcOrd="0" destOrd="0" presId="urn:microsoft.com/office/officeart/2005/8/layout/hierarchy1"/>
    <dgm:cxn modelId="{111990BE-6E77-48F8-8547-FA99EE0218E8}" type="presOf" srcId="{3ACB2026-D554-4DD8-8F44-3B2511EA067B}" destId="{170DEA3C-6002-4F82-815F-1717C185F62A}" srcOrd="0" destOrd="0" presId="urn:microsoft.com/office/officeart/2005/8/layout/hierarchy1"/>
    <dgm:cxn modelId="{7EF27371-53AF-41AB-9B14-046018E4A461}" type="presOf" srcId="{F7EF0932-6C64-49C0-A939-04B37A9CF908}" destId="{DE12A7D9-5E94-4486-ABB9-8F9DF671A54A}" srcOrd="0" destOrd="0" presId="urn:microsoft.com/office/officeart/2005/8/layout/hierarchy1"/>
    <dgm:cxn modelId="{A5D6F56A-F2C8-43AA-974F-88011D55EAA2}" srcId="{F7EF0932-6C64-49C0-A939-04B37A9CF908}" destId="{F24E2DE5-298F-4DAD-BAB4-6BE78F01D4DE}" srcOrd="0" destOrd="0" parTransId="{4353F852-3467-4731-9611-2176FC7E0A87}" sibTransId="{833D0748-F87A-487C-829E-AB6DB93BF99B}"/>
    <dgm:cxn modelId="{7BF87935-E007-47F7-9ED2-0A51A84107C1}" type="presOf" srcId="{6DBFD313-E9C7-46CC-A227-4A6FC663D2EC}" destId="{AD6D808D-82F0-4325-817F-9A284956DE9A}" srcOrd="0" destOrd="0" presId="urn:microsoft.com/office/officeart/2005/8/layout/hierarchy1"/>
    <dgm:cxn modelId="{EE218D70-C61D-41D6-9149-E439791232BA}" type="presOf" srcId="{7B495075-1549-443A-821C-A461C5252F08}" destId="{662E1902-F5DB-425C-92F2-C7AD8F2AA22A}" srcOrd="0" destOrd="0" presId="urn:microsoft.com/office/officeart/2005/8/layout/hierarchy1"/>
    <dgm:cxn modelId="{F98046BD-D947-4C23-BC5E-9FD77FCE99B0}" type="presOf" srcId="{4353F852-3467-4731-9611-2176FC7E0A87}" destId="{E0771053-2B4A-4B0B-9D7E-0AAFA4BDAAB4}" srcOrd="0" destOrd="0" presId="urn:microsoft.com/office/officeart/2005/8/layout/hierarchy1"/>
    <dgm:cxn modelId="{051C0C88-A72D-41FE-B8BE-C23DC4C3CCD4}" type="presOf" srcId="{0B3C29EF-7590-48BF-B525-58069627912C}" destId="{48244DD7-67B3-4AFD-ADC5-7AB10F9F92EF}" srcOrd="0" destOrd="0" presId="urn:microsoft.com/office/officeart/2005/8/layout/hierarchy1"/>
    <dgm:cxn modelId="{2155FC99-D075-4660-BD76-29BC412432EC}" type="presOf" srcId="{9F63B905-D0BF-4ABF-8CC0-53AE743F3003}" destId="{5CF29A05-9A1E-455D-B82D-25EE1FC3C48F}" srcOrd="0" destOrd="0" presId="urn:microsoft.com/office/officeart/2005/8/layout/hierarchy1"/>
    <dgm:cxn modelId="{1B1BA6C2-3817-499C-9380-6F92C603572C}" srcId="{9F63B905-D0BF-4ABF-8CC0-53AE743F3003}" destId="{93C68D80-E69C-4175-9264-84440765F252}" srcOrd="0" destOrd="0" parTransId="{3ACB2026-D554-4DD8-8F44-3B2511EA067B}" sibTransId="{86CF1982-41C5-4320-AD9E-11577D0D6A87}"/>
    <dgm:cxn modelId="{1BBC0239-8134-498E-AC93-4507759B1EF1}" srcId="{7B495075-1549-443A-821C-A461C5252F08}" destId="{F7EF0932-6C64-49C0-A939-04B37A9CF908}" srcOrd="0" destOrd="0" parTransId="{C2D32AD0-2F0A-4203-9369-BAB4EB19601A}" sibTransId="{33A0B5BC-AD4E-4914-AE44-30C8A702D82E}"/>
    <dgm:cxn modelId="{389A5577-64B9-45A5-B607-1C4D8F2A2D02}" type="presOf" srcId="{93C68D80-E69C-4175-9264-84440765F252}" destId="{B0548AD7-9EE5-4077-B9D7-C572F77016B3}" srcOrd="0" destOrd="0" presId="urn:microsoft.com/office/officeart/2005/8/layout/hierarchy1"/>
    <dgm:cxn modelId="{94E027FC-5EF0-417B-B637-EA17731F4E8F}" type="presOf" srcId="{53DB8021-88F5-4F31-BAF4-A690BE5382C3}" destId="{147152DA-3C6F-433B-B2CF-4D1349DE9949}" srcOrd="0" destOrd="0" presId="urn:microsoft.com/office/officeart/2005/8/layout/hierarchy1"/>
    <dgm:cxn modelId="{D24B7FA5-0A8C-4715-9655-F714689E965C}" type="presOf" srcId="{84C8F70F-2096-45A3-A50D-FA19987065C5}" destId="{0617F627-ED57-47AC-ACFC-D5BF9E47FE71}" srcOrd="0" destOrd="0" presId="urn:microsoft.com/office/officeart/2005/8/layout/hierarchy1"/>
    <dgm:cxn modelId="{3643A8C2-29FA-48F8-A967-AA25BAEBAC9D}" srcId="{7B495075-1549-443A-821C-A461C5252F08}" destId="{C880E311-C372-4DFE-9D56-1E3DEC2A630A}" srcOrd="2" destOrd="0" parTransId="{84C8F70F-2096-45A3-A50D-FA19987065C5}" sibTransId="{0C858245-9EEB-482F-A3D1-DD11597537C6}"/>
    <dgm:cxn modelId="{0D4FAE77-FBDC-49A9-B42C-24E2D73214BA}" srcId="{53DB8021-88F5-4F31-BAF4-A690BE5382C3}" destId="{3882DA60-E87A-449C-B550-8A160D640966}" srcOrd="0" destOrd="0" parTransId="{706A50C5-BABD-4F5C-A3FB-1BF8FF18F28F}" sibTransId="{B592A69C-5F51-4A55-B849-F50EB9483314}"/>
    <dgm:cxn modelId="{84263CC8-000A-4B4C-B63D-6E3CC2B500F2}" type="presParOf" srcId="{147152DA-3C6F-433B-B2CF-4D1349DE9949}" destId="{E21E8E83-4E1E-4459-A6CD-FB70E8EED7BF}" srcOrd="0" destOrd="0" presId="urn:microsoft.com/office/officeart/2005/8/layout/hierarchy1"/>
    <dgm:cxn modelId="{D412A55D-E161-40E1-B1D2-E2DB027023EE}" type="presParOf" srcId="{E21E8E83-4E1E-4459-A6CD-FB70E8EED7BF}" destId="{51E803A8-4045-44A0-8566-E58FE79E2550}" srcOrd="0" destOrd="0" presId="urn:microsoft.com/office/officeart/2005/8/layout/hierarchy1"/>
    <dgm:cxn modelId="{F3AE25A2-5919-4277-BD44-D3C5A2859C05}" type="presParOf" srcId="{51E803A8-4045-44A0-8566-E58FE79E2550}" destId="{2575E0BC-6A3E-4256-A48E-8C5B99487156}" srcOrd="0" destOrd="0" presId="urn:microsoft.com/office/officeart/2005/8/layout/hierarchy1"/>
    <dgm:cxn modelId="{635BF31B-5ACF-464B-B983-AA6BDBB236A1}" type="presParOf" srcId="{51E803A8-4045-44A0-8566-E58FE79E2550}" destId="{AB2E5F3E-E956-4584-B4A2-2E37643483E1}" srcOrd="1" destOrd="0" presId="urn:microsoft.com/office/officeart/2005/8/layout/hierarchy1"/>
    <dgm:cxn modelId="{D37E13D9-E4A9-4154-BA05-C269BDD20BA4}" type="presParOf" srcId="{E21E8E83-4E1E-4459-A6CD-FB70E8EED7BF}" destId="{00E495FB-C449-44D6-8604-D682068F12CD}" srcOrd="1" destOrd="0" presId="urn:microsoft.com/office/officeart/2005/8/layout/hierarchy1"/>
    <dgm:cxn modelId="{51832AA0-F5EF-47B2-8FA8-27554EBA8F15}" type="presParOf" srcId="{00E495FB-C449-44D6-8604-D682068F12CD}" destId="{BD36FE67-EBED-4241-AA8A-F0D1F5B9E1BB}" srcOrd="0" destOrd="0" presId="urn:microsoft.com/office/officeart/2005/8/layout/hierarchy1"/>
    <dgm:cxn modelId="{D86EBED4-F757-4C64-A542-C5332EEC4268}" type="presParOf" srcId="{00E495FB-C449-44D6-8604-D682068F12CD}" destId="{0EB32552-A6B9-4E2F-9B59-D579745CC471}" srcOrd="1" destOrd="0" presId="urn:microsoft.com/office/officeart/2005/8/layout/hierarchy1"/>
    <dgm:cxn modelId="{E9A89725-AC1A-4F1A-9314-5510FF2A22D0}" type="presParOf" srcId="{0EB32552-A6B9-4E2F-9B59-D579745CC471}" destId="{833DF192-2675-4CDC-A40D-510AFE04BAC8}" srcOrd="0" destOrd="0" presId="urn:microsoft.com/office/officeart/2005/8/layout/hierarchy1"/>
    <dgm:cxn modelId="{FBB80FEA-07A4-4F47-842D-49D6EBDF684B}" type="presParOf" srcId="{833DF192-2675-4CDC-A40D-510AFE04BAC8}" destId="{0A47A1E2-0610-4BF7-B9CB-55D1CAD661C3}" srcOrd="0" destOrd="0" presId="urn:microsoft.com/office/officeart/2005/8/layout/hierarchy1"/>
    <dgm:cxn modelId="{89D96885-9F31-4A55-99B1-AE350FA95D62}" type="presParOf" srcId="{833DF192-2675-4CDC-A40D-510AFE04BAC8}" destId="{662E1902-F5DB-425C-92F2-C7AD8F2AA22A}" srcOrd="1" destOrd="0" presId="urn:microsoft.com/office/officeart/2005/8/layout/hierarchy1"/>
    <dgm:cxn modelId="{5D59D397-7E80-45B2-B158-CA587174E8C7}" type="presParOf" srcId="{0EB32552-A6B9-4E2F-9B59-D579745CC471}" destId="{BFBEE242-A5ED-47A2-82DD-00AADD8C4C25}" srcOrd="1" destOrd="0" presId="urn:microsoft.com/office/officeart/2005/8/layout/hierarchy1"/>
    <dgm:cxn modelId="{C5C04AD6-CDD7-4143-91E5-D25F7833E90F}" type="presParOf" srcId="{BFBEE242-A5ED-47A2-82DD-00AADD8C4C25}" destId="{2AD9637B-3426-4591-AC8C-5F453D45638F}" srcOrd="0" destOrd="0" presId="urn:microsoft.com/office/officeart/2005/8/layout/hierarchy1"/>
    <dgm:cxn modelId="{4A8DB1A8-873F-4445-B00D-D72B93067DE5}" type="presParOf" srcId="{BFBEE242-A5ED-47A2-82DD-00AADD8C4C25}" destId="{C4D3F4E1-0A17-4DE3-8B23-039BEC60C37A}" srcOrd="1" destOrd="0" presId="urn:microsoft.com/office/officeart/2005/8/layout/hierarchy1"/>
    <dgm:cxn modelId="{AF641EFC-901D-4DFA-9FEC-E620B3A990F0}" type="presParOf" srcId="{C4D3F4E1-0A17-4DE3-8B23-039BEC60C37A}" destId="{ED12B4A0-FE54-45DE-AF48-1E0995E1E0FD}" srcOrd="0" destOrd="0" presId="urn:microsoft.com/office/officeart/2005/8/layout/hierarchy1"/>
    <dgm:cxn modelId="{80069A7E-A1AB-484F-AB43-B745A7CCBA2D}" type="presParOf" srcId="{ED12B4A0-FE54-45DE-AF48-1E0995E1E0FD}" destId="{C57098D7-CFB7-43F8-82A6-86DF3D7350A9}" srcOrd="0" destOrd="0" presId="urn:microsoft.com/office/officeart/2005/8/layout/hierarchy1"/>
    <dgm:cxn modelId="{E581DCA0-821A-4723-95A6-0873A8B20313}" type="presParOf" srcId="{ED12B4A0-FE54-45DE-AF48-1E0995E1E0FD}" destId="{DE12A7D9-5E94-4486-ABB9-8F9DF671A54A}" srcOrd="1" destOrd="0" presId="urn:microsoft.com/office/officeart/2005/8/layout/hierarchy1"/>
    <dgm:cxn modelId="{658C258D-CB19-4722-B678-88B030304F28}" type="presParOf" srcId="{C4D3F4E1-0A17-4DE3-8B23-039BEC60C37A}" destId="{FA6304F4-8577-4580-B6DF-CE74DB3E3DD2}" srcOrd="1" destOrd="0" presId="urn:microsoft.com/office/officeart/2005/8/layout/hierarchy1"/>
    <dgm:cxn modelId="{D2844EA2-5833-4F19-8C89-76384E1C6162}" type="presParOf" srcId="{FA6304F4-8577-4580-B6DF-CE74DB3E3DD2}" destId="{E0771053-2B4A-4B0B-9D7E-0AAFA4BDAAB4}" srcOrd="0" destOrd="0" presId="urn:microsoft.com/office/officeart/2005/8/layout/hierarchy1"/>
    <dgm:cxn modelId="{D7B059D9-909B-424F-A385-3FA863E26E42}" type="presParOf" srcId="{FA6304F4-8577-4580-B6DF-CE74DB3E3DD2}" destId="{9EB54D11-8FAF-42D3-AF2B-4631825EF758}" srcOrd="1" destOrd="0" presId="urn:microsoft.com/office/officeart/2005/8/layout/hierarchy1"/>
    <dgm:cxn modelId="{43217F07-C127-473B-8F99-719067DFCA76}" type="presParOf" srcId="{9EB54D11-8FAF-42D3-AF2B-4631825EF758}" destId="{4D697176-C69E-4AA6-AED4-48FB9617AF31}" srcOrd="0" destOrd="0" presId="urn:microsoft.com/office/officeart/2005/8/layout/hierarchy1"/>
    <dgm:cxn modelId="{F462BE93-2559-4966-8F9E-5564D9F0C540}" type="presParOf" srcId="{4D697176-C69E-4AA6-AED4-48FB9617AF31}" destId="{2DFD3046-7B96-4552-8858-9D67542D3E30}" srcOrd="0" destOrd="0" presId="urn:microsoft.com/office/officeart/2005/8/layout/hierarchy1"/>
    <dgm:cxn modelId="{23F90537-4A67-4681-BC09-A18F6B416897}" type="presParOf" srcId="{4D697176-C69E-4AA6-AED4-48FB9617AF31}" destId="{D8B27AC0-3895-429E-A5CB-C88705EA656E}" srcOrd="1" destOrd="0" presId="urn:microsoft.com/office/officeart/2005/8/layout/hierarchy1"/>
    <dgm:cxn modelId="{BE032B43-8293-405A-AB0C-0781888327DE}" type="presParOf" srcId="{9EB54D11-8FAF-42D3-AF2B-4631825EF758}" destId="{89C0FBD8-CB04-4C05-8304-2E7157EACF66}" srcOrd="1" destOrd="0" presId="urn:microsoft.com/office/officeart/2005/8/layout/hierarchy1"/>
    <dgm:cxn modelId="{7413ABCF-776E-411A-AFDB-991FCE81A0BF}" type="presParOf" srcId="{BFBEE242-A5ED-47A2-82DD-00AADD8C4C25}" destId="{CBF873A9-67B1-4A67-A0BA-1AAC1766C28D}" srcOrd="2" destOrd="0" presId="urn:microsoft.com/office/officeart/2005/8/layout/hierarchy1"/>
    <dgm:cxn modelId="{E928EBC6-E94F-474D-A2A8-E526141FED69}" type="presParOf" srcId="{BFBEE242-A5ED-47A2-82DD-00AADD8C4C25}" destId="{D6D61C80-A704-47CD-A662-DB7AB1E8AEE7}" srcOrd="3" destOrd="0" presId="urn:microsoft.com/office/officeart/2005/8/layout/hierarchy1"/>
    <dgm:cxn modelId="{8972B90B-7660-43E3-A9EF-4724FEDA4993}" type="presParOf" srcId="{D6D61C80-A704-47CD-A662-DB7AB1E8AEE7}" destId="{35C6E108-FABB-46E7-854B-A01F7D5CAEE6}" srcOrd="0" destOrd="0" presId="urn:microsoft.com/office/officeart/2005/8/layout/hierarchy1"/>
    <dgm:cxn modelId="{942DA5AA-B6C3-4620-A052-B8661E917E6A}" type="presParOf" srcId="{35C6E108-FABB-46E7-854B-A01F7D5CAEE6}" destId="{85BB14C7-86AE-438B-9032-28B7FF4F5004}" srcOrd="0" destOrd="0" presId="urn:microsoft.com/office/officeart/2005/8/layout/hierarchy1"/>
    <dgm:cxn modelId="{D66C4AD0-13E3-4801-947E-1CF78EC9180C}" type="presParOf" srcId="{35C6E108-FABB-46E7-854B-A01F7D5CAEE6}" destId="{5CF29A05-9A1E-455D-B82D-25EE1FC3C48F}" srcOrd="1" destOrd="0" presId="urn:microsoft.com/office/officeart/2005/8/layout/hierarchy1"/>
    <dgm:cxn modelId="{CC028E4D-DC01-4F56-899F-8F02915A2BBA}" type="presParOf" srcId="{D6D61C80-A704-47CD-A662-DB7AB1E8AEE7}" destId="{53A911F6-6D88-4A20-AAFE-CC0C25DE4F91}" srcOrd="1" destOrd="0" presId="urn:microsoft.com/office/officeart/2005/8/layout/hierarchy1"/>
    <dgm:cxn modelId="{4701B995-EEB6-492F-B8BD-DE05EFB30AF4}" type="presParOf" srcId="{53A911F6-6D88-4A20-AAFE-CC0C25DE4F91}" destId="{170DEA3C-6002-4F82-815F-1717C185F62A}" srcOrd="0" destOrd="0" presId="urn:microsoft.com/office/officeart/2005/8/layout/hierarchy1"/>
    <dgm:cxn modelId="{AE2C9C98-FFD1-4EEB-B43D-758A1A6F5A47}" type="presParOf" srcId="{53A911F6-6D88-4A20-AAFE-CC0C25DE4F91}" destId="{91653143-B512-4562-AAEB-A80EB8B22D2F}" srcOrd="1" destOrd="0" presId="urn:microsoft.com/office/officeart/2005/8/layout/hierarchy1"/>
    <dgm:cxn modelId="{4BDABD50-864D-4259-BCA2-E1BEBFFB91F7}" type="presParOf" srcId="{91653143-B512-4562-AAEB-A80EB8B22D2F}" destId="{6C7C2572-C3EA-4150-948E-17A8A8E6B010}" srcOrd="0" destOrd="0" presId="urn:microsoft.com/office/officeart/2005/8/layout/hierarchy1"/>
    <dgm:cxn modelId="{7DF5C4E2-8DB4-4CBB-BC27-B33D676CF38C}" type="presParOf" srcId="{6C7C2572-C3EA-4150-948E-17A8A8E6B010}" destId="{2FD825C2-A0F7-4BE2-8F22-5578DAF460BB}" srcOrd="0" destOrd="0" presId="urn:microsoft.com/office/officeart/2005/8/layout/hierarchy1"/>
    <dgm:cxn modelId="{E7079EB9-BC4E-4BB3-96FB-A10985600C15}" type="presParOf" srcId="{6C7C2572-C3EA-4150-948E-17A8A8E6B010}" destId="{B0548AD7-9EE5-4077-B9D7-C572F77016B3}" srcOrd="1" destOrd="0" presId="urn:microsoft.com/office/officeart/2005/8/layout/hierarchy1"/>
    <dgm:cxn modelId="{D30F99A2-13EA-4D87-B112-942DC4CCEDEF}" type="presParOf" srcId="{91653143-B512-4562-AAEB-A80EB8B22D2F}" destId="{8EB81078-2B37-4B98-A087-F454C2225294}" srcOrd="1" destOrd="0" presId="urn:microsoft.com/office/officeart/2005/8/layout/hierarchy1"/>
    <dgm:cxn modelId="{A6E6039A-B1A2-4D6E-B496-918B72A3F178}" type="presParOf" srcId="{8EB81078-2B37-4B98-A087-F454C2225294}" destId="{E10482EC-0484-4B1C-B896-D4CDF0D78001}" srcOrd="0" destOrd="0" presId="urn:microsoft.com/office/officeart/2005/8/layout/hierarchy1"/>
    <dgm:cxn modelId="{B8F3A556-A2A4-4305-A0D6-45BE29A8CE1F}" type="presParOf" srcId="{8EB81078-2B37-4B98-A087-F454C2225294}" destId="{6E113C62-DDC8-4F6B-936F-AFD63C2B1E02}" srcOrd="1" destOrd="0" presId="urn:microsoft.com/office/officeart/2005/8/layout/hierarchy1"/>
    <dgm:cxn modelId="{B093051C-9006-462F-9FBB-7AD347777447}" type="presParOf" srcId="{6E113C62-DDC8-4F6B-936F-AFD63C2B1E02}" destId="{F06F4F36-959D-4562-AB53-02969A9830A4}" srcOrd="0" destOrd="0" presId="urn:microsoft.com/office/officeart/2005/8/layout/hierarchy1"/>
    <dgm:cxn modelId="{D52803D8-DC9D-4B7B-8F2F-864F70980A61}" type="presParOf" srcId="{F06F4F36-959D-4562-AB53-02969A9830A4}" destId="{4AD336E2-2770-4C67-9F86-697F2BD44A77}" srcOrd="0" destOrd="0" presId="urn:microsoft.com/office/officeart/2005/8/layout/hierarchy1"/>
    <dgm:cxn modelId="{B271397F-B7EE-4670-AC81-E59BB8F19D0B}" type="presParOf" srcId="{F06F4F36-959D-4562-AB53-02969A9830A4}" destId="{AD6D808D-82F0-4325-817F-9A284956DE9A}" srcOrd="1" destOrd="0" presId="urn:microsoft.com/office/officeart/2005/8/layout/hierarchy1"/>
    <dgm:cxn modelId="{22A61526-26AD-445D-B90D-D50095EFB9DC}" type="presParOf" srcId="{6E113C62-DDC8-4F6B-936F-AFD63C2B1E02}" destId="{181E9CE8-AF4F-4028-987A-7087EA49E479}" srcOrd="1" destOrd="0" presId="urn:microsoft.com/office/officeart/2005/8/layout/hierarchy1"/>
    <dgm:cxn modelId="{2EF50514-A184-41CF-9255-EEA4E39A3114}" type="presParOf" srcId="{8EB81078-2B37-4B98-A087-F454C2225294}" destId="{CF96B66A-44EC-439F-805D-038DD7A921AB}" srcOrd="2" destOrd="0" presId="urn:microsoft.com/office/officeart/2005/8/layout/hierarchy1"/>
    <dgm:cxn modelId="{C91FDAC0-FA6B-4DC3-A3B8-80F2383A71B3}" type="presParOf" srcId="{8EB81078-2B37-4B98-A087-F454C2225294}" destId="{247A1E48-E54C-47CA-B24E-A6A32709C1FF}" srcOrd="3" destOrd="0" presId="urn:microsoft.com/office/officeart/2005/8/layout/hierarchy1"/>
    <dgm:cxn modelId="{0A3D0363-E878-4235-A699-7A0C0A2A69D4}" type="presParOf" srcId="{247A1E48-E54C-47CA-B24E-A6A32709C1FF}" destId="{66E06440-B4D5-4CC5-8010-2FC08D0AC2CD}" srcOrd="0" destOrd="0" presId="urn:microsoft.com/office/officeart/2005/8/layout/hierarchy1"/>
    <dgm:cxn modelId="{BDEBEA6A-E89A-4D0E-AFAC-8D39FCE6434B}" type="presParOf" srcId="{66E06440-B4D5-4CC5-8010-2FC08D0AC2CD}" destId="{B7602A2C-63CF-4F35-A94C-6146D1F09AF1}" srcOrd="0" destOrd="0" presId="urn:microsoft.com/office/officeart/2005/8/layout/hierarchy1"/>
    <dgm:cxn modelId="{71C84D34-3A98-4B06-A321-DAD18A3A64D8}" type="presParOf" srcId="{66E06440-B4D5-4CC5-8010-2FC08D0AC2CD}" destId="{48244DD7-67B3-4AFD-ADC5-7AB10F9F92EF}" srcOrd="1" destOrd="0" presId="urn:microsoft.com/office/officeart/2005/8/layout/hierarchy1"/>
    <dgm:cxn modelId="{C1A076E7-0564-4714-93FB-01404AA36E2F}" type="presParOf" srcId="{247A1E48-E54C-47CA-B24E-A6A32709C1FF}" destId="{B8FDCE3E-7D6A-4B4E-A50E-85CD50BBE412}" srcOrd="1" destOrd="0" presId="urn:microsoft.com/office/officeart/2005/8/layout/hierarchy1"/>
    <dgm:cxn modelId="{4566B364-36FE-4AD5-8F92-46219E59FD7C}" type="presParOf" srcId="{BFBEE242-A5ED-47A2-82DD-00AADD8C4C25}" destId="{0617F627-ED57-47AC-ACFC-D5BF9E47FE71}" srcOrd="4" destOrd="0" presId="urn:microsoft.com/office/officeart/2005/8/layout/hierarchy1"/>
    <dgm:cxn modelId="{C279FCF8-BFAA-4F4B-93A2-E0C5C8C90CC4}" type="presParOf" srcId="{BFBEE242-A5ED-47A2-82DD-00AADD8C4C25}" destId="{3C70220D-75BA-4852-9664-D54BA777F42D}" srcOrd="5" destOrd="0" presId="urn:microsoft.com/office/officeart/2005/8/layout/hierarchy1"/>
    <dgm:cxn modelId="{7C2CEA02-DEE1-451D-A14C-0713E44381BE}" type="presParOf" srcId="{3C70220D-75BA-4852-9664-D54BA777F42D}" destId="{BB601FCC-F376-49A4-A084-30E337A3E480}" srcOrd="0" destOrd="0" presId="urn:microsoft.com/office/officeart/2005/8/layout/hierarchy1"/>
    <dgm:cxn modelId="{7EBD6D47-C213-4442-B146-14AFE6B5FA85}" type="presParOf" srcId="{BB601FCC-F376-49A4-A084-30E337A3E480}" destId="{E7BD9201-73E1-40B0-88AD-B31F6C24A197}" srcOrd="0" destOrd="0" presId="urn:microsoft.com/office/officeart/2005/8/layout/hierarchy1"/>
    <dgm:cxn modelId="{58D3842D-3C94-4ECC-A631-1E6AF79F9B11}" type="presParOf" srcId="{BB601FCC-F376-49A4-A084-30E337A3E480}" destId="{4F6A43F4-9CE1-43C4-AC90-FC4780D2A9C1}" srcOrd="1" destOrd="0" presId="urn:microsoft.com/office/officeart/2005/8/layout/hierarchy1"/>
    <dgm:cxn modelId="{5FB7C5F1-5E78-485E-8680-2B55E7C0FB7D}" type="presParOf" srcId="{3C70220D-75BA-4852-9664-D54BA777F42D}" destId="{4305B6CF-E307-4B5D-81F2-D91A811CCE80}" srcOrd="1" destOrd="0" presId="urn:microsoft.com/office/officeart/2005/8/layout/hierarchy1"/>
    <dgm:cxn modelId="{D77A61E5-253C-4499-8016-356701F32F96}" type="presParOf" srcId="{4305B6CF-E307-4B5D-81F2-D91A811CCE80}" destId="{A9D7DE9B-DCFD-43D4-8784-B86FE3C944AF}" srcOrd="0" destOrd="0" presId="urn:microsoft.com/office/officeart/2005/8/layout/hierarchy1"/>
    <dgm:cxn modelId="{3B079238-8EAC-48E2-8680-434090701E73}" type="presParOf" srcId="{4305B6CF-E307-4B5D-81F2-D91A811CCE80}" destId="{FA0D0683-60F0-491C-9C33-7EBC714EB872}" srcOrd="1" destOrd="0" presId="urn:microsoft.com/office/officeart/2005/8/layout/hierarchy1"/>
    <dgm:cxn modelId="{35206578-16F3-476A-A20F-40F38A3629CC}" type="presParOf" srcId="{FA0D0683-60F0-491C-9C33-7EBC714EB872}" destId="{AE38DD82-12C0-4C2F-AC0C-26F8123BAB6C}" srcOrd="0" destOrd="0" presId="urn:microsoft.com/office/officeart/2005/8/layout/hierarchy1"/>
    <dgm:cxn modelId="{AA7744DC-5F47-4EBF-8D9A-DB74A4DF115C}" type="presParOf" srcId="{AE38DD82-12C0-4C2F-AC0C-26F8123BAB6C}" destId="{7A6582E5-0742-4A6A-8093-FE212A98D307}" srcOrd="0" destOrd="0" presId="urn:microsoft.com/office/officeart/2005/8/layout/hierarchy1"/>
    <dgm:cxn modelId="{BAE5B817-FDB8-49E5-95A1-A87DC083D840}" type="presParOf" srcId="{AE38DD82-12C0-4C2F-AC0C-26F8123BAB6C}" destId="{7AF836B6-A935-43A5-AF03-16DBF55A550B}" srcOrd="1" destOrd="0" presId="urn:microsoft.com/office/officeart/2005/8/layout/hierarchy1"/>
    <dgm:cxn modelId="{17D1C81E-68ED-4806-8846-2817F5F207BD}" type="presParOf" srcId="{FA0D0683-60F0-491C-9C33-7EBC714EB872}" destId="{C9C0740D-9312-487E-B95A-AC84A98A367D}"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DB8021-88F5-4F31-BAF4-A690BE5382C3}" type="doc">
      <dgm:prSet loTypeId="urn:microsoft.com/office/officeart/2005/8/layout/hierarchy1" loCatId="hierarchy" qsTypeId="urn:microsoft.com/office/officeart/2005/8/quickstyle/3d3" qsCatId="3D" csTypeId="urn:microsoft.com/office/officeart/2005/8/colors/accent1_2" csCatId="accent1" phldr="1"/>
      <dgm:spPr/>
      <dgm:t>
        <a:bodyPr/>
        <a:lstStyle/>
        <a:p>
          <a:endParaRPr lang="es-ES"/>
        </a:p>
      </dgm:t>
    </dgm:pt>
    <dgm:pt modelId="{3882DA60-E87A-449C-B550-8A160D640966}">
      <dgm:prSet phldrT="[Texto]" custT="1"/>
      <dgm:spPr/>
      <dgm:t>
        <a:bodyPr/>
        <a:lstStyle/>
        <a:p>
          <a:r>
            <a:rPr lang="es-PY" sz="1600" b="0" i="1" dirty="0" smtClean="0">
              <a:latin typeface="Times New Roman" panose="02020603050405020304" pitchFamily="18" charset="0"/>
              <a:cs typeface="Times New Roman" panose="02020603050405020304" pitchFamily="18" charset="0"/>
            </a:rPr>
            <a:t>MARCO ORGÁNICO Y METODOLÓGICO DE APLICACIÓN</a:t>
          </a:r>
          <a:r>
            <a:rPr lang="es-PY" sz="2000" b="0" dirty="0" smtClean="0">
              <a:latin typeface="Times New Roman" panose="02020603050405020304" pitchFamily="18" charset="0"/>
              <a:cs typeface="Times New Roman" panose="02020603050405020304" pitchFamily="18" charset="0"/>
            </a:rPr>
            <a:t/>
          </a:r>
          <a:br>
            <a:rPr lang="es-PY" sz="2000" b="0" dirty="0" smtClean="0">
              <a:latin typeface="Times New Roman" panose="02020603050405020304" pitchFamily="18" charset="0"/>
              <a:cs typeface="Times New Roman" panose="02020603050405020304" pitchFamily="18" charset="0"/>
            </a:rPr>
          </a:br>
          <a:r>
            <a:rPr lang="es-PY" sz="2000" b="0" dirty="0" smtClean="0">
              <a:latin typeface="Times New Roman" panose="02020603050405020304" pitchFamily="18" charset="0"/>
              <a:cs typeface="Times New Roman" panose="02020603050405020304" pitchFamily="18" charset="0"/>
            </a:rPr>
            <a:t>2- Etapas de la Rendición de Cuentas al Ciudadano</a:t>
          </a:r>
          <a:endParaRPr lang="es-ES" sz="2000" b="0" dirty="0">
            <a:latin typeface="Times New Roman" panose="02020603050405020304" pitchFamily="18" charset="0"/>
            <a:cs typeface="Times New Roman" panose="02020603050405020304" pitchFamily="18" charset="0"/>
          </a:endParaRPr>
        </a:p>
      </dgm:t>
    </dgm:pt>
    <dgm:pt modelId="{706A50C5-BABD-4F5C-A3FB-1BF8FF18F28F}" type="parTrans" cxnId="{0D4FAE77-FBDC-49A9-B42C-24E2D73214BA}">
      <dgm:prSet/>
      <dgm:spPr/>
      <dgm:t>
        <a:bodyPr/>
        <a:lstStyle/>
        <a:p>
          <a:endParaRPr lang="es-ES"/>
        </a:p>
      </dgm:t>
    </dgm:pt>
    <dgm:pt modelId="{B592A69C-5F51-4A55-B849-F50EB9483314}" type="sibTrans" cxnId="{0D4FAE77-FBDC-49A9-B42C-24E2D73214BA}">
      <dgm:prSet/>
      <dgm:spPr/>
      <dgm:t>
        <a:bodyPr/>
        <a:lstStyle/>
        <a:p>
          <a:endParaRPr lang="es-ES"/>
        </a:p>
      </dgm:t>
    </dgm:pt>
    <dgm:pt modelId="{7B495075-1549-443A-821C-A461C5252F08}">
      <dgm:prSet custT="1"/>
      <dgm:spPr/>
      <dgm:t>
        <a:bodyPr anchor="t"/>
        <a:lstStyle/>
        <a:p>
          <a:r>
            <a:rPr lang="es-PY" sz="1800" b="1" i="0" u="none" dirty="0" smtClean="0">
              <a:latin typeface="Times New Roman" panose="02020603050405020304" pitchFamily="18" charset="0"/>
              <a:cs typeface="Times New Roman" panose="02020603050405020304" pitchFamily="18" charset="0"/>
            </a:rPr>
            <a:t>ETAPA 4: </a:t>
          </a:r>
          <a:r>
            <a:rPr lang="es-ES" sz="1800" b="1" i="0" u="none" dirty="0" smtClean="0">
              <a:latin typeface="Times New Roman" panose="02020603050405020304" pitchFamily="18" charset="0"/>
              <a:cs typeface="Times New Roman" panose="02020603050405020304" pitchFamily="18" charset="0"/>
            </a:rPr>
            <a:t>Realización de los actos/actividades de Rendición de Cuentas al Ciudadano</a:t>
          </a:r>
        </a:p>
        <a:p>
          <a:endParaRPr lang="es-PY" sz="1800" b="1" i="0" u="none" dirty="0" smtClean="0">
            <a:latin typeface="Times New Roman" panose="02020603050405020304" pitchFamily="18" charset="0"/>
            <a:cs typeface="Times New Roman" panose="02020603050405020304" pitchFamily="18" charset="0"/>
          </a:endParaRPr>
        </a:p>
      </dgm:t>
    </dgm:pt>
    <dgm:pt modelId="{EC13AFA8-1920-4338-819E-4D15989EDB8C}" type="parTrans" cxnId="{DAC99F21-AD52-477D-AD58-E12165A4F56E}">
      <dgm:prSet/>
      <dgm:spPr/>
      <dgm:t>
        <a:bodyPr/>
        <a:lstStyle/>
        <a:p>
          <a:endParaRPr lang="es-ES"/>
        </a:p>
      </dgm:t>
    </dgm:pt>
    <dgm:pt modelId="{7680B58C-9932-4CBB-B02F-954116888AD8}" type="sibTrans" cxnId="{DAC99F21-AD52-477D-AD58-E12165A4F56E}">
      <dgm:prSet/>
      <dgm:spPr/>
      <dgm:t>
        <a:bodyPr/>
        <a:lstStyle/>
        <a:p>
          <a:endParaRPr lang="es-ES"/>
        </a:p>
      </dgm:t>
    </dgm:pt>
    <dgm:pt modelId="{84329730-78DA-434B-8D7D-4564B93AE7DD}">
      <dgm:prSet/>
      <dgm:spPr/>
      <dgm:t>
        <a:bodyPr/>
        <a:lstStyle/>
        <a:p>
          <a:r>
            <a:rPr lang="es-PY" b="0" i="0" u="none" smtClean="0">
              <a:latin typeface="Times New Roman" panose="02020603050405020304" pitchFamily="18" charset="0"/>
              <a:cs typeface="Times New Roman" panose="02020603050405020304" pitchFamily="18" charset="0"/>
            </a:rPr>
            <a:t>Paso 1: Definición del número, modalidad, fecha, lugar y públicos meta</a:t>
          </a:r>
          <a:endParaRPr lang="es-ES" b="0" i="0" u="none">
            <a:latin typeface="Times New Roman" panose="02020603050405020304" pitchFamily="18" charset="0"/>
            <a:cs typeface="Times New Roman" panose="02020603050405020304" pitchFamily="18" charset="0"/>
          </a:endParaRPr>
        </a:p>
      </dgm:t>
    </dgm:pt>
    <dgm:pt modelId="{1E77E0D3-DD5B-4DA3-9717-FB43D1FE54AC}" type="parTrans" cxnId="{0BCF366E-0071-46E3-9BBE-A455DB2864A9}">
      <dgm:prSet/>
      <dgm:spPr/>
      <dgm:t>
        <a:bodyPr/>
        <a:lstStyle/>
        <a:p>
          <a:endParaRPr lang="es-ES"/>
        </a:p>
      </dgm:t>
    </dgm:pt>
    <dgm:pt modelId="{BBF4B285-37DE-402D-BF56-E538907DD3B8}" type="sibTrans" cxnId="{0BCF366E-0071-46E3-9BBE-A455DB2864A9}">
      <dgm:prSet/>
      <dgm:spPr/>
      <dgm:t>
        <a:bodyPr/>
        <a:lstStyle/>
        <a:p>
          <a:endParaRPr lang="es-ES"/>
        </a:p>
      </dgm:t>
    </dgm:pt>
    <dgm:pt modelId="{613353C1-F179-45D0-98DD-719FF9AE22DE}">
      <dgm:prSet/>
      <dgm:spPr/>
      <dgm:t>
        <a:bodyPr/>
        <a:lstStyle/>
        <a:p>
          <a:r>
            <a:rPr lang="es-PY" b="0" i="0" u="none" dirty="0" smtClean="0">
              <a:latin typeface="Times New Roman" panose="02020603050405020304" pitchFamily="18" charset="0"/>
              <a:cs typeface="Times New Roman" panose="02020603050405020304" pitchFamily="18" charset="0"/>
            </a:rPr>
            <a:t>Paso 2: Elaboración de la Estrategia Comunicacional</a:t>
          </a:r>
          <a:endParaRPr lang="es-ES" b="0" i="0" u="none" dirty="0">
            <a:latin typeface="Times New Roman" panose="02020603050405020304" pitchFamily="18" charset="0"/>
            <a:cs typeface="Times New Roman" panose="02020603050405020304" pitchFamily="18" charset="0"/>
          </a:endParaRPr>
        </a:p>
      </dgm:t>
    </dgm:pt>
    <dgm:pt modelId="{DBBA415E-D687-4868-8BF3-102257117659}" type="parTrans" cxnId="{E31B9CF9-3900-488D-A5C3-6763E4699765}">
      <dgm:prSet/>
      <dgm:spPr/>
      <dgm:t>
        <a:bodyPr/>
        <a:lstStyle/>
        <a:p>
          <a:endParaRPr lang="es-ES"/>
        </a:p>
      </dgm:t>
    </dgm:pt>
    <dgm:pt modelId="{E58E08CF-D8B0-45AD-9505-D65423502FD1}" type="sibTrans" cxnId="{E31B9CF9-3900-488D-A5C3-6763E4699765}">
      <dgm:prSet/>
      <dgm:spPr/>
      <dgm:t>
        <a:bodyPr/>
        <a:lstStyle/>
        <a:p>
          <a:endParaRPr lang="es-ES"/>
        </a:p>
      </dgm:t>
    </dgm:pt>
    <dgm:pt modelId="{ADBAD367-B208-4B73-8E72-7DF04AA5E78B}">
      <dgm:prSet/>
      <dgm:spPr/>
      <dgm:t>
        <a:bodyPr/>
        <a:lstStyle/>
        <a:p>
          <a:r>
            <a:rPr lang="es-PY" b="0" i="0" u="none" smtClean="0">
              <a:latin typeface="Times New Roman" panose="02020603050405020304" pitchFamily="18" charset="0"/>
              <a:cs typeface="Times New Roman" panose="02020603050405020304" pitchFamily="18" charset="0"/>
            </a:rPr>
            <a:t>Paso 3: Elaboración del memorial anual</a:t>
          </a:r>
          <a:endParaRPr lang="es-ES" b="0" i="0" u="none">
            <a:latin typeface="Times New Roman" panose="02020603050405020304" pitchFamily="18" charset="0"/>
            <a:cs typeface="Times New Roman" panose="02020603050405020304" pitchFamily="18" charset="0"/>
          </a:endParaRPr>
        </a:p>
      </dgm:t>
    </dgm:pt>
    <dgm:pt modelId="{F2E016E8-DFDA-4D8C-9A41-1E7FC7EF1334}" type="parTrans" cxnId="{29CB71C9-AEE2-4C3E-92EC-833FF2BB54C7}">
      <dgm:prSet/>
      <dgm:spPr/>
      <dgm:t>
        <a:bodyPr/>
        <a:lstStyle/>
        <a:p>
          <a:endParaRPr lang="es-ES"/>
        </a:p>
      </dgm:t>
    </dgm:pt>
    <dgm:pt modelId="{A4AC7287-1CF2-47A7-874C-0AC97CB54AC9}" type="sibTrans" cxnId="{29CB71C9-AEE2-4C3E-92EC-833FF2BB54C7}">
      <dgm:prSet/>
      <dgm:spPr/>
      <dgm:t>
        <a:bodyPr/>
        <a:lstStyle/>
        <a:p>
          <a:endParaRPr lang="es-ES"/>
        </a:p>
      </dgm:t>
    </dgm:pt>
    <dgm:pt modelId="{63A125E5-9510-438B-8264-83A45084F9E6}">
      <dgm:prSet/>
      <dgm:spPr/>
      <dgm:t>
        <a:bodyPr/>
        <a:lstStyle/>
        <a:p>
          <a:r>
            <a:rPr lang="es-PY" b="0" i="0" u="none" smtClean="0">
              <a:latin typeface="Times New Roman" panose="02020603050405020304" pitchFamily="18" charset="0"/>
              <a:cs typeface="Times New Roman" panose="02020603050405020304" pitchFamily="18" charset="0"/>
            </a:rPr>
            <a:t>Deberán aplicarse al informe formatos inclusivos (lengua de señas, audiolibros, impresión en braille, etc.)</a:t>
          </a:r>
          <a:endParaRPr lang="es-ES" b="0" i="0" u="none">
            <a:latin typeface="Times New Roman" panose="02020603050405020304" pitchFamily="18" charset="0"/>
            <a:cs typeface="Times New Roman" panose="02020603050405020304" pitchFamily="18" charset="0"/>
          </a:endParaRPr>
        </a:p>
      </dgm:t>
    </dgm:pt>
    <dgm:pt modelId="{25649C67-2E20-429B-BDC9-42408F6A9D5B}" type="parTrans" cxnId="{23517BBD-326A-4015-936F-CD7BBD032F4F}">
      <dgm:prSet/>
      <dgm:spPr/>
      <dgm:t>
        <a:bodyPr/>
        <a:lstStyle/>
        <a:p>
          <a:endParaRPr lang="es-ES"/>
        </a:p>
      </dgm:t>
    </dgm:pt>
    <dgm:pt modelId="{8DD3F14B-B363-480E-A237-A7121D996B9A}" type="sibTrans" cxnId="{23517BBD-326A-4015-936F-CD7BBD032F4F}">
      <dgm:prSet/>
      <dgm:spPr/>
      <dgm:t>
        <a:bodyPr/>
        <a:lstStyle/>
        <a:p>
          <a:endParaRPr lang="es-ES"/>
        </a:p>
      </dgm:t>
    </dgm:pt>
    <dgm:pt modelId="{B3D2D9C1-AF53-45A3-AE6D-DCF22E8A14E8}">
      <dgm:prSet/>
      <dgm:spPr/>
      <dgm:t>
        <a:bodyPr/>
        <a:lstStyle/>
        <a:p>
          <a:r>
            <a:rPr lang="es-PY" b="0" i="0" u="none" smtClean="0">
              <a:latin typeface="Times New Roman" panose="02020603050405020304" pitchFamily="18" charset="0"/>
              <a:cs typeface="Times New Roman" panose="02020603050405020304" pitchFamily="18" charset="0"/>
            </a:rPr>
            <a:t>Desde el CRCC con el liderazgo del Área de Comunicación y colaboración de la Dirección de Tecnologías.</a:t>
          </a:r>
          <a:endParaRPr lang="es-ES" b="0" i="0" u="none">
            <a:latin typeface="Times New Roman" panose="02020603050405020304" pitchFamily="18" charset="0"/>
            <a:cs typeface="Times New Roman" panose="02020603050405020304" pitchFamily="18" charset="0"/>
          </a:endParaRPr>
        </a:p>
      </dgm:t>
    </dgm:pt>
    <dgm:pt modelId="{218A67F1-94EB-470C-B3AB-10BE2420394C}" type="parTrans" cxnId="{153C785B-50E9-4559-81F5-9517EE827C21}">
      <dgm:prSet/>
      <dgm:spPr/>
      <dgm:t>
        <a:bodyPr/>
        <a:lstStyle/>
        <a:p>
          <a:endParaRPr lang="es-ES"/>
        </a:p>
      </dgm:t>
    </dgm:pt>
    <dgm:pt modelId="{AE8C320F-BFB9-4EA4-AB44-EE58F275B768}" type="sibTrans" cxnId="{153C785B-50E9-4559-81F5-9517EE827C21}">
      <dgm:prSet/>
      <dgm:spPr/>
      <dgm:t>
        <a:bodyPr/>
        <a:lstStyle/>
        <a:p>
          <a:endParaRPr lang="es-ES"/>
        </a:p>
      </dgm:t>
    </dgm:pt>
    <dgm:pt modelId="{34A6197F-7141-4E4A-833E-ABFC1C6F6EC8}">
      <dgm:prSet/>
      <dgm:spPr/>
      <dgm:t>
        <a:bodyPr/>
        <a:lstStyle/>
        <a:p>
          <a:r>
            <a:rPr lang="es-PY" b="0" i="0" u="none" smtClean="0">
              <a:latin typeface="Times New Roman" panose="02020603050405020304" pitchFamily="18" charset="0"/>
              <a:cs typeface="Times New Roman" panose="02020603050405020304" pitchFamily="18" charset="0"/>
            </a:rPr>
            <a:t>Proceso que sintetice todo el itinerario transitado en el año. Es responsabilidad del CRCC.</a:t>
          </a:r>
          <a:endParaRPr lang="es-ES" b="0" i="0" u="none">
            <a:latin typeface="Times New Roman" panose="02020603050405020304" pitchFamily="18" charset="0"/>
            <a:cs typeface="Times New Roman" panose="02020603050405020304" pitchFamily="18" charset="0"/>
          </a:endParaRPr>
        </a:p>
      </dgm:t>
    </dgm:pt>
    <dgm:pt modelId="{0F53363A-33D0-4797-842A-B4A9CF8B3E6B}" type="parTrans" cxnId="{0E6F5D13-BC00-45AE-A86C-638CCEA7D859}">
      <dgm:prSet/>
      <dgm:spPr/>
      <dgm:t>
        <a:bodyPr/>
        <a:lstStyle/>
        <a:p>
          <a:endParaRPr lang="es-ES"/>
        </a:p>
      </dgm:t>
    </dgm:pt>
    <dgm:pt modelId="{8EBD3A20-A194-4EBE-8BD1-E22D4D4181F1}" type="sibTrans" cxnId="{0E6F5D13-BC00-45AE-A86C-638CCEA7D859}">
      <dgm:prSet/>
      <dgm:spPr/>
      <dgm:t>
        <a:bodyPr/>
        <a:lstStyle/>
        <a:p>
          <a:endParaRPr lang="es-ES"/>
        </a:p>
      </dgm:t>
    </dgm:pt>
    <dgm:pt modelId="{147152DA-3C6F-433B-B2CF-4D1349DE9949}" type="pres">
      <dgm:prSet presAssocID="{53DB8021-88F5-4F31-BAF4-A690BE5382C3}" presName="hierChild1" presStyleCnt="0">
        <dgm:presLayoutVars>
          <dgm:chPref val="1"/>
          <dgm:dir/>
          <dgm:animOne val="branch"/>
          <dgm:animLvl val="lvl"/>
          <dgm:resizeHandles/>
        </dgm:presLayoutVars>
      </dgm:prSet>
      <dgm:spPr/>
      <dgm:t>
        <a:bodyPr/>
        <a:lstStyle/>
        <a:p>
          <a:endParaRPr lang="es-ES"/>
        </a:p>
      </dgm:t>
    </dgm:pt>
    <dgm:pt modelId="{E21E8E83-4E1E-4459-A6CD-FB70E8EED7BF}" type="pres">
      <dgm:prSet presAssocID="{3882DA60-E87A-449C-B550-8A160D640966}" presName="hierRoot1" presStyleCnt="0"/>
      <dgm:spPr/>
    </dgm:pt>
    <dgm:pt modelId="{51E803A8-4045-44A0-8566-E58FE79E2550}" type="pres">
      <dgm:prSet presAssocID="{3882DA60-E87A-449C-B550-8A160D640966}" presName="composite" presStyleCnt="0"/>
      <dgm:spPr/>
    </dgm:pt>
    <dgm:pt modelId="{2575E0BC-6A3E-4256-A48E-8C5B99487156}" type="pres">
      <dgm:prSet presAssocID="{3882DA60-E87A-449C-B550-8A160D640966}" presName="background" presStyleLbl="node0" presStyleIdx="0" presStyleCnt="1"/>
      <dgm:spPr/>
    </dgm:pt>
    <dgm:pt modelId="{AB2E5F3E-E956-4584-B4A2-2E37643483E1}" type="pres">
      <dgm:prSet presAssocID="{3882DA60-E87A-449C-B550-8A160D640966}" presName="text" presStyleLbl="fgAcc0" presStyleIdx="0" presStyleCnt="1" custScaleX="328375" custScaleY="65438">
        <dgm:presLayoutVars>
          <dgm:chPref val="3"/>
        </dgm:presLayoutVars>
      </dgm:prSet>
      <dgm:spPr/>
      <dgm:t>
        <a:bodyPr/>
        <a:lstStyle/>
        <a:p>
          <a:endParaRPr lang="es-ES"/>
        </a:p>
      </dgm:t>
    </dgm:pt>
    <dgm:pt modelId="{00E495FB-C449-44D6-8604-D682068F12CD}" type="pres">
      <dgm:prSet presAssocID="{3882DA60-E87A-449C-B550-8A160D640966}" presName="hierChild2" presStyleCnt="0"/>
      <dgm:spPr/>
    </dgm:pt>
    <dgm:pt modelId="{BD36FE67-EBED-4241-AA8A-F0D1F5B9E1BB}" type="pres">
      <dgm:prSet presAssocID="{EC13AFA8-1920-4338-819E-4D15989EDB8C}" presName="Name10" presStyleLbl="parChTrans1D2" presStyleIdx="0" presStyleCnt="1"/>
      <dgm:spPr/>
      <dgm:t>
        <a:bodyPr/>
        <a:lstStyle/>
        <a:p>
          <a:endParaRPr lang="es-ES"/>
        </a:p>
      </dgm:t>
    </dgm:pt>
    <dgm:pt modelId="{0EB32552-A6B9-4E2F-9B59-D579745CC471}" type="pres">
      <dgm:prSet presAssocID="{7B495075-1549-443A-821C-A461C5252F08}" presName="hierRoot2" presStyleCnt="0"/>
      <dgm:spPr/>
    </dgm:pt>
    <dgm:pt modelId="{833DF192-2675-4CDC-A40D-510AFE04BAC8}" type="pres">
      <dgm:prSet presAssocID="{7B495075-1549-443A-821C-A461C5252F08}" presName="composite2" presStyleCnt="0"/>
      <dgm:spPr/>
    </dgm:pt>
    <dgm:pt modelId="{0A47A1E2-0610-4BF7-B9CB-55D1CAD661C3}" type="pres">
      <dgm:prSet presAssocID="{7B495075-1549-443A-821C-A461C5252F08}" presName="background2" presStyleLbl="node2" presStyleIdx="0" presStyleCnt="1"/>
      <dgm:spPr/>
    </dgm:pt>
    <dgm:pt modelId="{662E1902-F5DB-425C-92F2-C7AD8F2AA22A}" type="pres">
      <dgm:prSet presAssocID="{7B495075-1549-443A-821C-A461C5252F08}" presName="text2" presStyleLbl="fgAcc2" presStyleIdx="0" presStyleCnt="1" custScaleX="276915" custScaleY="74870" custLinFactNeighborX="0" custLinFactNeighborY="-13346">
        <dgm:presLayoutVars>
          <dgm:chPref val="3"/>
        </dgm:presLayoutVars>
      </dgm:prSet>
      <dgm:spPr/>
      <dgm:t>
        <a:bodyPr/>
        <a:lstStyle/>
        <a:p>
          <a:endParaRPr lang="es-ES"/>
        </a:p>
      </dgm:t>
    </dgm:pt>
    <dgm:pt modelId="{BFBEE242-A5ED-47A2-82DD-00AADD8C4C25}" type="pres">
      <dgm:prSet presAssocID="{7B495075-1549-443A-821C-A461C5252F08}" presName="hierChild3" presStyleCnt="0"/>
      <dgm:spPr/>
    </dgm:pt>
    <dgm:pt modelId="{0F84D61E-C092-4C93-BB31-E6EA375C9E34}" type="pres">
      <dgm:prSet presAssocID="{1E77E0D3-DD5B-4DA3-9717-FB43D1FE54AC}" presName="Name17" presStyleLbl="parChTrans1D3" presStyleIdx="0" presStyleCnt="3"/>
      <dgm:spPr/>
      <dgm:t>
        <a:bodyPr/>
        <a:lstStyle/>
        <a:p>
          <a:endParaRPr lang="es-ES"/>
        </a:p>
      </dgm:t>
    </dgm:pt>
    <dgm:pt modelId="{7280CCF0-FDE5-467E-96EC-EEE2F4DCBE68}" type="pres">
      <dgm:prSet presAssocID="{84329730-78DA-434B-8D7D-4564B93AE7DD}" presName="hierRoot3" presStyleCnt="0"/>
      <dgm:spPr/>
    </dgm:pt>
    <dgm:pt modelId="{B0B75984-92BC-430F-9E94-5D0286AD119E}" type="pres">
      <dgm:prSet presAssocID="{84329730-78DA-434B-8D7D-4564B93AE7DD}" presName="composite3" presStyleCnt="0"/>
      <dgm:spPr/>
    </dgm:pt>
    <dgm:pt modelId="{CC7E02FE-67BF-461C-95CD-853677F9345B}" type="pres">
      <dgm:prSet presAssocID="{84329730-78DA-434B-8D7D-4564B93AE7DD}" presName="background3" presStyleLbl="node3" presStyleIdx="0" presStyleCnt="3"/>
      <dgm:spPr/>
    </dgm:pt>
    <dgm:pt modelId="{092C7334-A4FB-4425-85F4-F10ADD79F773}" type="pres">
      <dgm:prSet presAssocID="{84329730-78DA-434B-8D7D-4564B93AE7DD}" presName="text3" presStyleLbl="fgAcc3" presStyleIdx="0" presStyleCnt="3" custScaleX="143517">
        <dgm:presLayoutVars>
          <dgm:chPref val="3"/>
        </dgm:presLayoutVars>
      </dgm:prSet>
      <dgm:spPr/>
      <dgm:t>
        <a:bodyPr/>
        <a:lstStyle/>
        <a:p>
          <a:endParaRPr lang="es-ES"/>
        </a:p>
      </dgm:t>
    </dgm:pt>
    <dgm:pt modelId="{88952A90-8EDD-4FD3-9F0C-D34F46A3A7C4}" type="pres">
      <dgm:prSet presAssocID="{84329730-78DA-434B-8D7D-4564B93AE7DD}" presName="hierChild4" presStyleCnt="0"/>
      <dgm:spPr/>
    </dgm:pt>
    <dgm:pt modelId="{79B705AF-FE1B-4599-AEF0-146381FBB047}" type="pres">
      <dgm:prSet presAssocID="{25649C67-2E20-429B-BDC9-42408F6A9D5B}" presName="Name23" presStyleLbl="parChTrans1D4" presStyleIdx="0" presStyleCnt="3"/>
      <dgm:spPr/>
      <dgm:t>
        <a:bodyPr/>
        <a:lstStyle/>
        <a:p>
          <a:endParaRPr lang="es-ES"/>
        </a:p>
      </dgm:t>
    </dgm:pt>
    <dgm:pt modelId="{893F141C-2F7A-41FA-8218-551B0420DC61}" type="pres">
      <dgm:prSet presAssocID="{63A125E5-9510-438B-8264-83A45084F9E6}" presName="hierRoot4" presStyleCnt="0"/>
      <dgm:spPr/>
    </dgm:pt>
    <dgm:pt modelId="{989A12CE-A208-4CFF-BBEA-8D8D2F7F9BBA}" type="pres">
      <dgm:prSet presAssocID="{63A125E5-9510-438B-8264-83A45084F9E6}" presName="composite4" presStyleCnt="0"/>
      <dgm:spPr/>
    </dgm:pt>
    <dgm:pt modelId="{417D23B8-1EEE-4B1F-9D85-9195D5DF9319}" type="pres">
      <dgm:prSet presAssocID="{63A125E5-9510-438B-8264-83A45084F9E6}" presName="background4" presStyleLbl="node4" presStyleIdx="0" presStyleCnt="3"/>
      <dgm:spPr/>
    </dgm:pt>
    <dgm:pt modelId="{3694ECE5-C2AC-4A04-BFDD-973DF1B6A926}" type="pres">
      <dgm:prSet presAssocID="{63A125E5-9510-438B-8264-83A45084F9E6}" presName="text4" presStyleLbl="fgAcc4" presStyleIdx="0" presStyleCnt="3" custScaleX="143517">
        <dgm:presLayoutVars>
          <dgm:chPref val="3"/>
        </dgm:presLayoutVars>
      </dgm:prSet>
      <dgm:spPr/>
      <dgm:t>
        <a:bodyPr/>
        <a:lstStyle/>
        <a:p>
          <a:endParaRPr lang="es-ES"/>
        </a:p>
      </dgm:t>
    </dgm:pt>
    <dgm:pt modelId="{AD7EDF7C-3ED8-4E18-9C1C-745E0C289383}" type="pres">
      <dgm:prSet presAssocID="{63A125E5-9510-438B-8264-83A45084F9E6}" presName="hierChild5" presStyleCnt="0"/>
      <dgm:spPr/>
    </dgm:pt>
    <dgm:pt modelId="{2B83051B-5AC2-4EB7-89C5-3BFF2E193314}" type="pres">
      <dgm:prSet presAssocID="{DBBA415E-D687-4868-8BF3-102257117659}" presName="Name17" presStyleLbl="parChTrans1D3" presStyleIdx="1" presStyleCnt="3"/>
      <dgm:spPr/>
      <dgm:t>
        <a:bodyPr/>
        <a:lstStyle/>
        <a:p>
          <a:endParaRPr lang="es-ES"/>
        </a:p>
      </dgm:t>
    </dgm:pt>
    <dgm:pt modelId="{084958C2-A0FD-41F3-B728-55CFDD28DFA1}" type="pres">
      <dgm:prSet presAssocID="{613353C1-F179-45D0-98DD-719FF9AE22DE}" presName="hierRoot3" presStyleCnt="0"/>
      <dgm:spPr/>
    </dgm:pt>
    <dgm:pt modelId="{563909C3-A365-4B1E-9C4C-43813B66642F}" type="pres">
      <dgm:prSet presAssocID="{613353C1-F179-45D0-98DD-719FF9AE22DE}" presName="composite3" presStyleCnt="0"/>
      <dgm:spPr/>
    </dgm:pt>
    <dgm:pt modelId="{C531A4AD-6332-4132-8559-87FEDD6F3971}" type="pres">
      <dgm:prSet presAssocID="{613353C1-F179-45D0-98DD-719FF9AE22DE}" presName="background3" presStyleLbl="node3" presStyleIdx="1" presStyleCnt="3"/>
      <dgm:spPr/>
    </dgm:pt>
    <dgm:pt modelId="{62E9FB31-AAF9-46C5-934D-EDFADDB2260D}" type="pres">
      <dgm:prSet presAssocID="{613353C1-F179-45D0-98DD-719FF9AE22DE}" presName="text3" presStyleLbl="fgAcc3" presStyleIdx="1" presStyleCnt="3" custScaleX="143517">
        <dgm:presLayoutVars>
          <dgm:chPref val="3"/>
        </dgm:presLayoutVars>
      </dgm:prSet>
      <dgm:spPr/>
      <dgm:t>
        <a:bodyPr/>
        <a:lstStyle/>
        <a:p>
          <a:endParaRPr lang="es-ES"/>
        </a:p>
      </dgm:t>
    </dgm:pt>
    <dgm:pt modelId="{6A4F217D-609A-4261-AE7E-5DBA4633B4D2}" type="pres">
      <dgm:prSet presAssocID="{613353C1-F179-45D0-98DD-719FF9AE22DE}" presName="hierChild4" presStyleCnt="0"/>
      <dgm:spPr/>
    </dgm:pt>
    <dgm:pt modelId="{1D76DACD-A4DF-4726-975C-C5F34725E3E8}" type="pres">
      <dgm:prSet presAssocID="{218A67F1-94EB-470C-B3AB-10BE2420394C}" presName="Name23" presStyleLbl="parChTrans1D4" presStyleIdx="1" presStyleCnt="3"/>
      <dgm:spPr/>
      <dgm:t>
        <a:bodyPr/>
        <a:lstStyle/>
        <a:p>
          <a:endParaRPr lang="es-ES"/>
        </a:p>
      </dgm:t>
    </dgm:pt>
    <dgm:pt modelId="{E3329562-D120-439B-94FE-775ECAC35EED}" type="pres">
      <dgm:prSet presAssocID="{B3D2D9C1-AF53-45A3-AE6D-DCF22E8A14E8}" presName="hierRoot4" presStyleCnt="0"/>
      <dgm:spPr/>
    </dgm:pt>
    <dgm:pt modelId="{0CABCD6B-2B76-47E8-BC31-A1162D5C1B49}" type="pres">
      <dgm:prSet presAssocID="{B3D2D9C1-AF53-45A3-AE6D-DCF22E8A14E8}" presName="composite4" presStyleCnt="0"/>
      <dgm:spPr/>
    </dgm:pt>
    <dgm:pt modelId="{48F9D017-463B-49BC-988F-EEBE742FB43F}" type="pres">
      <dgm:prSet presAssocID="{B3D2D9C1-AF53-45A3-AE6D-DCF22E8A14E8}" presName="background4" presStyleLbl="node4" presStyleIdx="1" presStyleCnt="3"/>
      <dgm:spPr/>
    </dgm:pt>
    <dgm:pt modelId="{FB88347D-D667-4410-984B-A5073A602BEC}" type="pres">
      <dgm:prSet presAssocID="{B3D2D9C1-AF53-45A3-AE6D-DCF22E8A14E8}" presName="text4" presStyleLbl="fgAcc4" presStyleIdx="1" presStyleCnt="3" custScaleX="143517">
        <dgm:presLayoutVars>
          <dgm:chPref val="3"/>
        </dgm:presLayoutVars>
      </dgm:prSet>
      <dgm:spPr/>
      <dgm:t>
        <a:bodyPr/>
        <a:lstStyle/>
        <a:p>
          <a:endParaRPr lang="es-ES"/>
        </a:p>
      </dgm:t>
    </dgm:pt>
    <dgm:pt modelId="{D508C3DE-E67E-454A-A054-C80C77CBA7BE}" type="pres">
      <dgm:prSet presAssocID="{B3D2D9C1-AF53-45A3-AE6D-DCF22E8A14E8}" presName="hierChild5" presStyleCnt="0"/>
      <dgm:spPr/>
    </dgm:pt>
    <dgm:pt modelId="{359A0D02-CA22-4FF3-BCEF-AB84C94E0D77}" type="pres">
      <dgm:prSet presAssocID="{F2E016E8-DFDA-4D8C-9A41-1E7FC7EF1334}" presName="Name17" presStyleLbl="parChTrans1D3" presStyleIdx="2" presStyleCnt="3"/>
      <dgm:spPr/>
      <dgm:t>
        <a:bodyPr/>
        <a:lstStyle/>
        <a:p>
          <a:endParaRPr lang="es-ES"/>
        </a:p>
      </dgm:t>
    </dgm:pt>
    <dgm:pt modelId="{5F59FB0C-0AB4-42E1-A696-17394C2FACCF}" type="pres">
      <dgm:prSet presAssocID="{ADBAD367-B208-4B73-8E72-7DF04AA5E78B}" presName="hierRoot3" presStyleCnt="0"/>
      <dgm:spPr/>
    </dgm:pt>
    <dgm:pt modelId="{72F52916-68F9-456F-8A27-E4C8B8FA8CCE}" type="pres">
      <dgm:prSet presAssocID="{ADBAD367-B208-4B73-8E72-7DF04AA5E78B}" presName="composite3" presStyleCnt="0"/>
      <dgm:spPr/>
    </dgm:pt>
    <dgm:pt modelId="{28E79AFC-9586-4556-98D3-9E03615483A8}" type="pres">
      <dgm:prSet presAssocID="{ADBAD367-B208-4B73-8E72-7DF04AA5E78B}" presName="background3" presStyleLbl="node3" presStyleIdx="2" presStyleCnt="3"/>
      <dgm:spPr/>
    </dgm:pt>
    <dgm:pt modelId="{60223522-77B7-457D-B15D-79AB47A37016}" type="pres">
      <dgm:prSet presAssocID="{ADBAD367-B208-4B73-8E72-7DF04AA5E78B}" presName="text3" presStyleLbl="fgAcc3" presStyleIdx="2" presStyleCnt="3" custScaleX="143517">
        <dgm:presLayoutVars>
          <dgm:chPref val="3"/>
        </dgm:presLayoutVars>
      </dgm:prSet>
      <dgm:spPr/>
      <dgm:t>
        <a:bodyPr/>
        <a:lstStyle/>
        <a:p>
          <a:endParaRPr lang="es-ES"/>
        </a:p>
      </dgm:t>
    </dgm:pt>
    <dgm:pt modelId="{D522A084-4AD7-4242-A231-5F543D466AF7}" type="pres">
      <dgm:prSet presAssocID="{ADBAD367-B208-4B73-8E72-7DF04AA5E78B}" presName="hierChild4" presStyleCnt="0"/>
      <dgm:spPr/>
    </dgm:pt>
    <dgm:pt modelId="{B300A3BB-DA94-42D8-82C6-4425556CC18E}" type="pres">
      <dgm:prSet presAssocID="{0F53363A-33D0-4797-842A-B4A9CF8B3E6B}" presName="Name23" presStyleLbl="parChTrans1D4" presStyleIdx="2" presStyleCnt="3"/>
      <dgm:spPr/>
      <dgm:t>
        <a:bodyPr/>
        <a:lstStyle/>
        <a:p>
          <a:endParaRPr lang="es-ES"/>
        </a:p>
      </dgm:t>
    </dgm:pt>
    <dgm:pt modelId="{2FFBC614-0571-4AE2-9117-4A0417BA1602}" type="pres">
      <dgm:prSet presAssocID="{34A6197F-7141-4E4A-833E-ABFC1C6F6EC8}" presName="hierRoot4" presStyleCnt="0"/>
      <dgm:spPr/>
    </dgm:pt>
    <dgm:pt modelId="{80A006D6-484B-4142-AD27-EFE78948221B}" type="pres">
      <dgm:prSet presAssocID="{34A6197F-7141-4E4A-833E-ABFC1C6F6EC8}" presName="composite4" presStyleCnt="0"/>
      <dgm:spPr/>
    </dgm:pt>
    <dgm:pt modelId="{4D8FFFBB-74FA-499D-BCA2-44AD378DD522}" type="pres">
      <dgm:prSet presAssocID="{34A6197F-7141-4E4A-833E-ABFC1C6F6EC8}" presName="background4" presStyleLbl="node4" presStyleIdx="2" presStyleCnt="3"/>
      <dgm:spPr/>
    </dgm:pt>
    <dgm:pt modelId="{94339EB1-51A8-47E6-81B5-09948B129233}" type="pres">
      <dgm:prSet presAssocID="{34A6197F-7141-4E4A-833E-ABFC1C6F6EC8}" presName="text4" presStyleLbl="fgAcc4" presStyleIdx="2" presStyleCnt="3" custScaleX="143517">
        <dgm:presLayoutVars>
          <dgm:chPref val="3"/>
        </dgm:presLayoutVars>
      </dgm:prSet>
      <dgm:spPr/>
      <dgm:t>
        <a:bodyPr/>
        <a:lstStyle/>
        <a:p>
          <a:endParaRPr lang="es-ES"/>
        </a:p>
      </dgm:t>
    </dgm:pt>
    <dgm:pt modelId="{2F7B5A81-1F25-4F77-BFAE-C156D08E4377}" type="pres">
      <dgm:prSet presAssocID="{34A6197F-7141-4E4A-833E-ABFC1C6F6EC8}" presName="hierChild5" presStyleCnt="0"/>
      <dgm:spPr/>
    </dgm:pt>
  </dgm:ptLst>
  <dgm:cxnLst>
    <dgm:cxn modelId="{709364A5-339A-48D4-866F-EBBB2E5ACFE9}" type="presOf" srcId="{DBBA415E-D687-4868-8BF3-102257117659}" destId="{2B83051B-5AC2-4EB7-89C5-3BFF2E193314}" srcOrd="0" destOrd="0" presId="urn:microsoft.com/office/officeart/2005/8/layout/hierarchy1"/>
    <dgm:cxn modelId="{0D4FAE77-FBDC-49A9-B42C-24E2D73214BA}" srcId="{53DB8021-88F5-4F31-BAF4-A690BE5382C3}" destId="{3882DA60-E87A-449C-B550-8A160D640966}" srcOrd="0" destOrd="0" parTransId="{706A50C5-BABD-4F5C-A3FB-1BF8FF18F28F}" sibTransId="{B592A69C-5F51-4A55-B849-F50EB9483314}"/>
    <dgm:cxn modelId="{29CB71C9-AEE2-4C3E-92EC-833FF2BB54C7}" srcId="{7B495075-1549-443A-821C-A461C5252F08}" destId="{ADBAD367-B208-4B73-8E72-7DF04AA5E78B}" srcOrd="2" destOrd="0" parTransId="{F2E016E8-DFDA-4D8C-9A41-1E7FC7EF1334}" sibTransId="{A4AC7287-1CF2-47A7-874C-0AC97CB54AC9}"/>
    <dgm:cxn modelId="{96A6509D-1CAA-40D0-9EA3-0B48C0AD33F4}" type="presOf" srcId="{1E77E0D3-DD5B-4DA3-9717-FB43D1FE54AC}" destId="{0F84D61E-C092-4C93-BB31-E6EA375C9E34}" srcOrd="0" destOrd="0" presId="urn:microsoft.com/office/officeart/2005/8/layout/hierarchy1"/>
    <dgm:cxn modelId="{795BDDD2-73F8-413A-A5AB-0EDCDCC60837}" type="presOf" srcId="{3882DA60-E87A-449C-B550-8A160D640966}" destId="{AB2E5F3E-E956-4584-B4A2-2E37643483E1}" srcOrd="0" destOrd="0" presId="urn:microsoft.com/office/officeart/2005/8/layout/hierarchy1"/>
    <dgm:cxn modelId="{012DC6FA-D63F-472D-874F-3EF9A7F6A800}" type="presOf" srcId="{63A125E5-9510-438B-8264-83A45084F9E6}" destId="{3694ECE5-C2AC-4A04-BFDD-973DF1B6A926}" srcOrd="0" destOrd="0" presId="urn:microsoft.com/office/officeart/2005/8/layout/hierarchy1"/>
    <dgm:cxn modelId="{2E58FE10-3044-4F5A-99C3-C9CFD2F7FF12}" type="presOf" srcId="{25649C67-2E20-429B-BDC9-42408F6A9D5B}" destId="{79B705AF-FE1B-4599-AEF0-146381FBB047}" srcOrd="0" destOrd="0" presId="urn:microsoft.com/office/officeart/2005/8/layout/hierarchy1"/>
    <dgm:cxn modelId="{B4BABEC9-8AE1-44BC-AD03-274453A65F99}" type="presOf" srcId="{ADBAD367-B208-4B73-8E72-7DF04AA5E78B}" destId="{60223522-77B7-457D-B15D-79AB47A37016}" srcOrd="0" destOrd="0" presId="urn:microsoft.com/office/officeart/2005/8/layout/hierarchy1"/>
    <dgm:cxn modelId="{0BCF366E-0071-46E3-9BBE-A455DB2864A9}" srcId="{7B495075-1549-443A-821C-A461C5252F08}" destId="{84329730-78DA-434B-8D7D-4564B93AE7DD}" srcOrd="0" destOrd="0" parTransId="{1E77E0D3-DD5B-4DA3-9717-FB43D1FE54AC}" sibTransId="{BBF4B285-37DE-402D-BF56-E538907DD3B8}"/>
    <dgm:cxn modelId="{FBAC50CF-60E3-4955-B1B9-124F8DD312C9}" type="presOf" srcId="{0F53363A-33D0-4797-842A-B4A9CF8B3E6B}" destId="{B300A3BB-DA94-42D8-82C6-4425556CC18E}" srcOrd="0" destOrd="0" presId="urn:microsoft.com/office/officeart/2005/8/layout/hierarchy1"/>
    <dgm:cxn modelId="{B2642B2F-B2FA-4E55-A49E-BE1C6BBA795C}" type="presOf" srcId="{613353C1-F179-45D0-98DD-719FF9AE22DE}" destId="{62E9FB31-AAF9-46C5-934D-EDFADDB2260D}" srcOrd="0" destOrd="0" presId="urn:microsoft.com/office/officeart/2005/8/layout/hierarchy1"/>
    <dgm:cxn modelId="{0E6F5D13-BC00-45AE-A86C-638CCEA7D859}" srcId="{ADBAD367-B208-4B73-8E72-7DF04AA5E78B}" destId="{34A6197F-7141-4E4A-833E-ABFC1C6F6EC8}" srcOrd="0" destOrd="0" parTransId="{0F53363A-33D0-4797-842A-B4A9CF8B3E6B}" sibTransId="{8EBD3A20-A194-4EBE-8BD1-E22D4D4181F1}"/>
    <dgm:cxn modelId="{333D7B57-0368-4CB1-B0A3-228399661305}" type="presOf" srcId="{218A67F1-94EB-470C-B3AB-10BE2420394C}" destId="{1D76DACD-A4DF-4726-975C-C5F34725E3E8}" srcOrd="0" destOrd="0" presId="urn:microsoft.com/office/officeart/2005/8/layout/hierarchy1"/>
    <dgm:cxn modelId="{405E62D0-F3EA-43A9-805C-CCE68F80E4B6}" type="presOf" srcId="{F2E016E8-DFDA-4D8C-9A41-1E7FC7EF1334}" destId="{359A0D02-CA22-4FF3-BCEF-AB84C94E0D77}" srcOrd="0" destOrd="0" presId="urn:microsoft.com/office/officeart/2005/8/layout/hierarchy1"/>
    <dgm:cxn modelId="{0B819D0A-31C5-401B-A2C5-951CE3077A86}" type="presOf" srcId="{34A6197F-7141-4E4A-833E-ABFC1C6F6EC8}" destId="{94339EB1-51A8-47E6-81B5-09948B129233}" srcOrd="0" destOrd="0" presId="urn:microsoft.com/office/officeart/2005/8/layout/hierarchy1"/>
    <dgm:cxn modelId="{153C785B-50E9-4559-81F5-9517EE827C21}" srcId="{613353C1-F179-45D0-98DD-719FF9AE22DE}" destId="{B3D2D9C1-AF53-45A3-AE6D-DCF22E8A14E8}" srcOrd="0" destOrd="0" parTransId="{218A67F1-94EB-470C-B3AB-10BE2420394C}" sibTransId="{AE8C320F-BFB9-4EA4-AB44-EE58F275B768}"/>
    <dgm:cxn modelId="{DAC99F21-AD52-477D-AD58-E12165A4F56E}" srcId="{3882DA60-E87A-449C-B550-8A160D640966}" destId="{7B495075-1549-443A-821C-A461C5252F08}" srcOrd="0" destOrd="0" parTransId="{EC13AFA8-1920-4338-819E-4D15989EDB8C}" sibTransId="{7680B58C-9932-4CBB-B02F-954116888AD8}"/>
    <dgm:cxn modelId="{DFFBDF78-DAFE-42FA-B7A8-A028242F5B28}" type="presOf" srcId="{B3D2D9C1-AF53-45A3-AE6D-DCF22E8A14E8}" destId="{FB88347D-D667-4410-984B-A5073A602BEC}" srcOrd="0" destOrd="0" presId="urn:microsoft.com/office/officeart/2005/8/layout/hierarchy1"/>
    <dgm:cxn modelId="{F870CF58-A627-4447-8283-DD407AA7AD76}" type="presOf" srcId="{EC13AFA8-1920-4338-819E-4D15989EDB8C}" destId="{BD36FE67-EBED-4241-AA8A-F0D1F5B9E1BB}" srcOrd="0" destOrd="0" presId="urn:microsoft.com/office/officeart/2005/8/layout/hierarchy1"/>
    <dgm:cxn modelId="{A3E6875E-8DE0-4B59-9302-00E565A7A0AA}" type="presOf" srcId="{84329730-78DA-434B-8D7D-4564B93AE7DD}" destId="{092C7334-A4FB-4425-85F4-F10ADD79F773}" srcOrd="0" destOrd="0" presId="urn:microsoft.com/office/officeart/2005/8/layout/hierarchy1"/>
    <dgm:cxn modelId="{E31B9CF9-3900-488D-A5C3-6763E4699765}" srcId="{7B495075-1549-443A-821C-A461C5252F08}" destId="{613353C1-F179-45D0-98DD-719FF9AE22DE}" srcOrd="1" destOrd="0" parTransId="{DBBA415E-D687-4868-8BF3-102257117659}" sibTransId="{E58E08CF-D8B0-45AD-9505-D65423502FD1}"/>
    <dgm:cxn modelId="{23517BBD-326A-4015-936F-CD7BBD032F4F}" srcId="{84329730-78DA-434B-8D7D-4564B93AE7DD}" destId="{63A125E5-9510-438B-8264-83A45084F9E6}" srcOrd="0" destOrd="0" parTransId="{25649C67-2E20-429B-BDC9-42408F6A9D5B}" sibTransId="{8DD3F14B-B363-480E-A237-A7121D996B9A}"/>
    <dgm:cxn modelId="{94E027FC-5EF0-417B-B637-EA17731F4E8F}" type="presOf" srcId="{53DB8021-88F5-4F31-BAF4-A690BE5382C3}" destId="{147152DA-3C6F-433B-B2CF-4D1349DE9949}" srcOrd="0" destOrd="0" presId="urn:microsoft.com/office/officeart/2005/8/layout/hierarchy1"/>
    <dgm:cxn modelId="{EE218D70-C61D-41D6-9149-E439791232BA}" type="presOf" srcId="{7B495075-1549-443A-821C-A461C5252F08}" destId="{662E1902-F5DB-425C-92F2-C7AD8F2AA22A}" srcOrd="0" destOrd="0" presId="urn:microsoft.com/office/officeart/2005/8/layout/hierarchy1"/>
    <dgm:cxn modelId="{84263CC8-000A-4B4C-B63D-6E3CC2B500F2}" type="presParOf" srcId="{147152DA-3C6F-433B-B2CF-4D1349DE9949}" destId="{E21E8E83-4E1E-4459-A6CD-FB70E8EED7BF}" srcOrd="0" destOrd="0" presId="urn:microsoft.com/office/officeart/2005/8/layout/hierarchy1"/>
    <dgm:cxn modelId="{D412A55D-E161-40E1-B1D2-E2DB027023EE}" type="presParOf" srcId="{E21E8E83-4E1E-4459-A6CD-FB70E8EED7BF}" destId="{51E803A8-4045-44A0-8566-E58FE79E2550}" srcOrd="0" destOrd="0" presId="urn:microsoft.com/office/officeart/2005/8/layout/hierarchy1"/>
    <dgm:cxn modelId="{F3AE25A2-5919-4277-BD44-D3C5A2859C05}" type="presParOf" srcId="{51E803A8-4045-44A0-8566-E58FE79E2550}" destId="{2575E0BC-6A3E-4256-A48E-8C5B99487156}" srcOrd="0" destOrd="0" presId="urn:microsoft.com/office/officeart/2005/8/layout/hierarchy1"/>
    <dgm:cxn modelId="{635BF31B-5ACF-464B-B983-AA6BDBB236A1}" type="presParOf" srcId="{51E803A8-4045-44A0-8566-E58FE79E2550}" destId="{AB2E5F3E-E956-4584-B4A2-2E37643483E1}" srcOrd="1" destOrd="0" presId="urn:microsoft.com/office/officeart/2005/8/layout/hierarchy1"/>
    <dgm:cxn modelId="{D37E13D9-E4A9-4154-BA05-C269BDD20BA4}" type="presParOf" srcId="{E21E8E83-4E1E-4459-A6CD-FB70E8EED7BF}" destId="{00E495FB-C449-44D6-8604-D682068F12CD}" srcOrd="1" destOrd="0" presId="urn:microsoft.com/office/officeart/2005/8/layout/hierarchy1"/>
    <dgm:cxn modelId="{51832AA0-F5EF-47B2-8FA8-27554EBA8F15}" type="presParOf" srcId="{00E495FB-C449-44D6-8604-D682068F12CD}" destId="{BD36FE67-EBED-4241-AA8A-F0D1F5B9E1BB}" srcOrd="0" destOrd="0" presId="urn:microsoft.com/office/officeart/2005/8/layout/hierarchy1"/>
    <dgm:cxn modelId="{D86EBED4-F757-4C64-A542-C5332EEC4268}" type="presParOf" srcId="{00E495FB-C449-44D6-8604-D682068F12CD}" destId="{0EB32552-A6B9-4E2F-9B59-D579745CC471}" srcOrd="1" destOrd="0" presId="urn:microsoft.com/office/officeart/2005/8/layout/hierarchy1"/>
    <dgm:cxn modelId="{E9A89725-AC1A-4F1A-9314-5510FF2A22D0}" type="presParOf" srcId="{0EB32552-A6B9-4E2F-9B59-D579745CC471}" destId="{833DF192-2675-4CDC-A40D-510AFE04BAC8}" srcOrd="0" destOrd="0" presId="urn:microsoft.com/office/officeart/2005/8/layout/hierarchy1"/>
    <dgm:cxn modelId="{FBB80FEA-07A4-4F47-842D-49D6EBDF684B}" type="presParOf" srcId="{833DF192-2675-4CDC-A40D-510AFE04BAC8}" destId="{0A47A1E2-0610-4BF7-B9CB-55D1CAD661C3}" srcOrd="0" destOrd="0" presId="urn:microsoft.com/office/officeart/2005/8/layout/hierarchy1"/>
    <dgm:cxn modelId="{89D96885-9F31-4A55-99B1-AE350FA95D62}" type="presParOf" srcId="{833DF192-2675-4CDC-A40D-510AFE04BAC8}" destId="{662E1902-F5DB-425C-92F2-C7AD8F2AA22A}" srcOrd="1" destOrd="0" presId="urn:microsoft.com/office/officeart/2005/8/layout/hierarchy1"/>
    <dgm:cxn modelId="{5D59D397-7E80-45B2-B158-CA587174E8C7}" type="presParOf" srcId="{0EB32552-A6B9-4E2F-9B59-D579745CC471}" destId="{BFBEE242-A5ED-47A2-82DD-00AADD8C4C25}" srcOrd="1" destOrd="0" presId="urn:microsoft.com/office/officeart/2005/8/layout/hierarchy1"/>
    <dgm:cxn modelId="{978D8372-5ED3-46AB-B6C8-3577FE9FD39D}" type="presParOf" srcId="{BFBEE242-A5ED-47A2-82DD-00AADD8C4C25}" destId="{0F84D61E-C092-4C93-BB31-E6EA375C9E34}" srcOrd="0" destOrd="0" presId="urn:microsoft.com/office/officeart/2005/8/layout/hierarchy1"/>
    <dgm:cxn modelId="{894D7422-9DF0-43AD-9C69-4C7B71E4D892}" type="presParOf" srcId="{BFBEE242-A5ED-47A2-82DD-00AADD8C4C25}" destId="{7280CCF0-FDE5-467E-96EC-EEE2F4DCBE68}" srcOrd="1" destOrd="0" presId="urn:microsoft.com/office/officeart/2005/8/layout/hierarchy1"/>
    <dgm:cxn modelId="{310EDA16-FC12-46D6-AA47-11CBFF17A158}" type="presParOf" srcId="{7280CCF0-FDE5-467E-96EC-EEE2F4DCBE68}" destId="{B0B75984-92BC-430F-9E94-5D0286AD119E}" srcOrd="0" destOrd="0" presId="urn:microsoft.com/office/officeart/2005/8/layout/hierarchy1"/>
    <dgm:cxn modelId="{38C4CF73-6579-473F-AF4F-CE03ADF8357B}" type="presParOf" srcId="{B0B75984-92BC-430F-9E94-5D0286AD119E}" destId="{CC7E02FE-67BF-461C-95CD-853677F9345B}" srcOrd="0" destOrd="0" presId="urn:microsoft.com/office/officeart/2005/8/layout/hierarchy1"/>
    <dgm:cxn modelId="{1E971836-82C5-47DF-9AEE-4127B201D576}" type="presParOf" srcId="{B0B75984-92BC-430F-9E94-5D0286AD119E}" destId="{092C7334-A4FB-4425-85F4-F10ADD79F773}" srcOrd="1" destOrd="0" presId="urn:microsoft.com/office/officeart/2005/8/layout/hierarchy1"/>
    <dgm:cxn modelId="{BB1C53DA-C662-470D-845E-102676909AC9}" type="presParOf" srcId="{7280CCF0-FDE5-467E-96EC-EEE2F4DCBE68}" destId="{88952A90-8EDD-4FD3-9F0C-D34F46A3A7C4}" srcOrd="1" destOrd="0" presId="urn:microsoft.com/office/officeart/2005/8/layout/hierarchy1"/>
    <dgm:cxn modelId="{089BF751-6BC3-4FEE-BD40-EAFD9D94A602}" type="presParOf" srcId="{88952A90-8EDD-4FD3-9F0C-D34F46A3A7C4}" destId="{79B705AF-FE1B-4599-AEF0-146381FBB047}" srcOrd="0" destOrd="0" presId="urn:microsoft.com/office/officeart/2005/8/layout/hierarchy1"/>
    <dgm:cxn modelId="{08A6B769-0436-4ACC-BE78-32E82C52A171}" type="presParOf" srcId="{88952A90-8EDD-4FD3-9F0C-D34F46A3A7C4}" destId="{893F141C-2F7A-41FA-8218-551B0420DC61}" srcOrd="1" destOrd="0" presId="urn:microsoft.com/office/officeart/2005/8/layout/hierarchy1"/>
    <dgm:cxn modelId="{AEA1EA07-082A-4005-8F7B-B43F87CFFDC3}" type="presParOf" srcId="{893F141C-2F7A-41FA-8218-551B0420DC61}" destId="{989A12CE-A208-4CFF-BBEA-8D8D2F7F9BBA}" srcOrd="0" destOrd="0" presId="urn:microsoft.com/office/officeart/2005/8/layout/hierarchy1"/>
    <dgm:cxn modelId="{AFC95005-F848-4C80-94B8-593A069EAB99}" type="presParOf" srcId="{989A12CE-A208-4CFF-BBEA-8D8D2F7F9BBA}" destId="{417D23B8-1EEE-4B1F-9D85-9195D5DF9319}" srcOrd="0" destOrd="0" presId="urn:microsoft.com/office/officeart/2005/8/layout/hierarchy1"/>
    <dgm:cxn modelId="{5880AD5B-E163-4D1A-999B-46B6A7A562F4}" type="presParOf" srcId="{989A12CE-A208-4CFF-BBEA-8D8D2F7F9BBA}" destId="{3694ECE5-C2AC-4A04-BFDD-973DF1B6A926}" srcOrd="1" destOrd="0" presId="urn:microsoft.com/office/officeart/2005/8/layout/hierarchy1"/>
    <dgm:cxn modelId="{DB002676-64F6-40B5-BF1B-ECF2B7B2EA82}" type="presParOf" srcId="{893F141C-2F7A-41FA-8218-551B0420DC61}" destId="{AD7EDF7C-3ED8-4E18-9C1C-745E0C289383}" srcOrd="1" destOrd="0" presId="urn:microsoft.com/office/officeart/2005/8/layout/hierarchy1"/>
    <dgm:cxn modelId="{1D9E9AC3-2182-4938-823D-CE9053794F16}" type="presParOf" srcId="{BFBEE242-A5ED-47A2-82DD-00AADD8C4C25}" destId="{2B83051B-5AC2-4EB7-89C5-3BFF2E193314}" srcOrd="2" destOrd="0" presId="urn:microsoft.com/office/officeart/2005/8/layout/hierarchy1"/>
    <dgm:cxn modelId="{A29287D3-A7E6-47F7-87C9-DDB2E8F771DD}" type="presParOf" srcId="{BFBEE242-A5ED-47A2-82DD-00AADD8C4C25}" destId="{084958C2-A0FD-41F3-B728-55CFDD28DFA1}" srcOrd="3" destOrd="0" presId="urn:microsoft.com/office/officeart/2005/8/layout/hierarchy1"/>
    <dgm:cxn modelId="{837B044F-F334-40CA-A10B-55DB468E2456}" type="presParOf" srcId="{084958C2-A0FD-41F3-B728-55CFDD28DFA1}" destId="{563909C3-A365-4B1E-9C4C-43813B66642F}" srcOrd="0" destOrd="0" presId="urn:microsoft.com/office/officeart/2005/8/layout/hierarchy1"/>
    <dgm:cxn modelId="{6FB28408-E59A-414C-B974-E7484E089556}" type="presParOf" srcId="{563909C3-A365-4B1E-9C4C-43813B66642F}" destId="{C531A4AD-6332-4132-8559-87FEDD6F3971}" srcOrd="0" destOrd="0" presId="urn:microsoft.com/office/officeart/2005/8/layout/hierarchy1"/>
    <dgm:cxn modelId="{22CC5F53-A8D8-43DF-9D0D-AFD1E3A042BB}" type="presParOf" srcId="{563909C3-A365-4B1E-9C4C-43813B66642F}" destId="{62E9FB31-AAF9-46C5-934D-EDFADDB2260D}" srcOrd="1" destOrd="0" presId="urn:microsoft.com/office/officeart/2005/8/layout/hierarchy1"/>
    <dgm:cxn modelId="{F9AC7CB8-3E18-470C-AD50-962B88D6296B}" type="presParOf" srcId="{084958C2-A0FD-41F3-B728-55CFDD28DFA1}" destId="{6A4F217D-609A-4261-AE7E-5DBA4633B4D2}" srcOrd="1" destOrd="0" presId="urn:microsoft.com/office/officeart/2005/8/layout/hierarchy1"/>
    <dgm:cxn modelId="{B851D848-D1E0-4ABE-9F17-6B28EC5C3146}" type="presParOf" srcId="{6A4F217D-609A-4261-AE7E-5DBA4633B4D2}" destId="{1D76DACD-A4DF-4726-975C-C5F34725E3E8}" srcOrd="0" destOrd="0" presId="urn:microsoft.com/office/officeart/2005/8/layout/hierarchy1"/>
    <dgm:cxn modelId="{B754FE5B-2978-46EB-9F90-956459F9A9F4}" type="presParOf" srcId="{6A4F217D-609A-4261-AE7E-5DBA4633B4D2}" destId="{E3329562-D120-439B-94FE-775ECAC35EED}" srcOrd="1" destOrd="0" presId="urn:microsoft.com/office/officeart/2005/8/layout/hierarchy1"/>
    <dgm:cxn modelId="{D85CEABF-DC28-4B71-BCFD-4C798866CE67}" type="presParOf" srcId="{E3329562-D120-439B-94FE-775ECAC35EED}" destId="{0CABCD6B-2B76-47E8-BC31-A1162D5C1B49}" srcOrd="0" destOrd="0" presId="urn:microsoft.com/office/officeart/2005/8/layout/hierarchy1"/>
    <dgm:cxn modelId="{55E37468-8FEB-44D3-A343-86DAC86B544E}" type="presParOf" srcId="{0CABCD6B-2B76-47E8-BC31-A1162D5C1B49}" destId="{48F9D017-463B-49BC-988F-EEBE742FB43F}" srcOrd="0" destOrd="0" presId="urn:microsoft.com/office/officeart/2005/8/layout/hierarchy1"/>
    <dgm:cxn modelId="{809B9D30-D9A7-4DEE-B8BC-D40483836EF4}" type="presParOf" srcId="{0CABCD6B-2B76-47E8-BC31-A1162D5C1B49}" destId="{FB88347D-D667-4410-984B-A5073A602BEC}" srcOrd="1" destOrd="0" presId="urn:microsoft.com/office/officeart/2005/8/layout/hierarchy1"/>
    <dgm:cxn modelId="{79C5D25D-A0B4-4A0A-8E34-A398164DA9AE}" type="presParOf" srcId="{E3329562-D120-439B-94FE-775ECAC35EED}" destId="{D508C3DE-E67E-454A-A054-C80C77CBA7BE}" srcOrd="1" destOrd="0" presId="urn:microsoft.com/office/officeart/2005/8/layout/hierarchy1"/>
    <dgm:cxn modelId="{72FA5E4A-3E21-4D30-B9EB-F8FC86076894}" type="presParOf" srcId="{BFBEE242-A5ED-47A2-82DD-00AADD8C4C25}" destId="{359A0D02-CA22-4FF3-BCEF-AB84C94E0D77}" srcOrd="4" destOrd="0" presId="urn:microsoft.com/office/officeart/2005/8/layout/hierarchy1"/>
    <dgm:cxn modelId="{0CB93196-0F24-4207-8CBE-6BA35EA19AC1}" type="presParOf" srcId="{BFBEE242-A5ED-47A2-82DD-00AADD8C4C25}" destId="{5F59FB0C-0AB4-42E1-A696-17394C2FACCF}" srcOrd="5" destOrd="0" presId="urn:microsoft.com/office/officeart/2005/8/layout/hierarchy1"/>
    <dgm:cxn modelId="{09133E76-EC8B-4CB9-BE48-83A430BDD3CD}" type="presParOf" srcId="{5F59FB0C-0AB4-42E1-A696-17394C2FACCF}" destId="{72F52916-68F9-456F-8A27-E4C8B8FA8CCE}" srcOrd="0" destOrd="0" presId="urn:microsoft.com/office/officeart/2005/8/layout/hierarchy1"/>
    <dgm:cxn modelId="{E98DB223-3114-4CA4-93AD-75E06C787D9A}" type="presParOf" srcId="{72F52916-68F9-456F-8A27-E4C8B8FA8CCE}" destId="{28E79AFC-9586-4556-98D3-9E03615483A8}" srcOrd="0" destOrd="0" presId="urn:microsoft.com/office/officeart/2005/8/layout/hierarchy1"/>
    <dgm:cxn modelId="{EA851849-1DB7-47C3-8DB8-0529739C4CD8}" type="presParOf" srcId="{72F52916-68F9-456F-8A27-E4C8B8FA8CCE}" destId="{60223522-77B7-457D-B15D-79AB47A37016}" srcOrd="1" destOrd="0" presId="urn:microsoft.com/office/officeart/2005/8/layout/hierarchy1"/>
    <dgm:cxn modelId="{E59C9C94-0C91-4ABC-A407-6BA9A009E8C3}" type="presParOf" srcId="{5F59FB0C-0AB4-42E1-A696-17394C2FACCF}" destId="{D522A084-4AD7-4242-A231-5F543D466AF7}" srcOrd="1" destOrd="0" presId="urn:microsoft.com/office/officeart/2005/8/layout/hierarchy1"/>
    <dgm:cxn modelId="{92EFF1F1-DADC-4AF8-9217-6C94DB8D03DC}" type="presParOf" srcId="{D522A084-4AD7-4242-A231-5F543D466AF7}" destId="{B300A3BB-DA94-42D8-82C6-4425556CC18E}" srcOrd="0" destOrd="0" presId="urn:microsoft.com/office/officeart/2005/8/layout/hierarchy1"/>
    <dgm:cxn modelId="{FBED2320-E15B-45B2-9E1D-95D61A9C77D3}" type="presParOf" srcId="{D522A084-4AD7-4242-A231-5F543D466AF7}" destId="{2FFBC614-0571-4AE2-9117-4A0417BA1602}" srcOrd="1" destOrd="0" presId="urn:microsoft.com/office/officeart/2005/8/layout/hierarchy1"/>
    <dgm:cxn modelId="{C042AE17-1902-4D91-AB9A-9FC16E3341E3}" type="presParOf" srcId="{2FFBC614-0571-4AE2-9117-4A0417BA1602}" destId="{80A006D6-484B-4142-AD27-EFE78948221B}" srcOrd="0" destOrd="0" presId="urn:microsoft.com/office/officeart/2005/8/layout/hierarchy1"/>
    <dgm:cxn modelId="{5C675868-86C1-4CAA-AB49-14CD7CE915EC}" type="presParOf" srcId="{80A006D6-484B-4142-AD27-EFE78948221B}" destId="{4D8FFFBB-74FA-499D-BCA2-44AD378DD522}" srcOrd="0" destOrd="0" presId="urn:microsoft.com/office/officeart/2005/8/layout/hierarchy1"/>
    <dgm:cxn modelId="{E0E01002-1076-4D3A-B9C7-B3DF26F663B3}" type="presParOf" srcId="{80A006D6-484B-4142-AD27-EFE78948221B}" destId="{94339EB1-51A8-47E6-81B5-09948B129233}" srcOrd="1" destOrd="0" presId="urn:microsoft.com/office/officeart/2005/8/layout/hierarchy1"/>
    <dgm:cxn modelId="{F4D0FAD4-56C5-4F10-98B8-24B32EA8151B}" type="presParOf" srcId="{2FFBC614-0571-4AE2-9117-4A0417BA1602}" destId="{2F7B5A81-1F25-4F77-BFAE-C156D08E4377}"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6CA36A-C9F7-49E4-B553-B65C6A7CE393}" type="doc">
      <dgm:prSet loTypeId="urn:microsoft.com/office/officeart/2005/8/layout/radial2" loCatId="relationship" qsTypeId="urn:microsoft.com/office/officeart/2005/8/quickstyle/3d3" qsCatId="3D" csTypeId="urn:microsoft.com/office/officeart/2005/8/colors/accent1_2" csCatId="accent1" phldr="1"/>
      <dgm:spPr/>
      <dgm:t>
        <a:bodyPr/>
        <a:lstStyle/>
        <a:p>
          <a:endParaRPr lang="es-ES"/>
        </a:p>
      </dgm:t>
    </dgm:pt>
    <dgm:pt modelId="{299E40B4-5995-4D72-ACB6-4717441AA05D}">
      <dgm:prSet phldrT="[Texto]"/>
      <dgm:spPr/>
      <dgm:t>
        <a:bodyPr/>
        <a:lstStyle/>
        <a:p>
          <a:r>
            <a:rPr lang="es-ES" dirty="0" smtClean="0">
              <a:solidFill>
                <a:schemeClr val="tx2">
                  <a:lumMod val="50000"/>
                </a:schemeClr>
              </a:solidFill>
            </a:rPr>
            <a:t>MISIÒN</a:t>
          </a:r>
          <a:endParaRPr lang="es-ES" dirty="0">
            <a:solidFill>
              <a:schemeClr val="tx2">
                <a:lumMod val="50000"/>
              </a:schemeClr>
            </a:solidFill>
          </a:endParaRPr>
        </a:p>
      </dgm:t>
    </dgm:pt>
    <dgm:pt modelId="{5B43AF68-2CE4-42B6-9B1B-A7BB1E6DF4EC}" type="parTrans" cxnId="{812C403F-867F-4BF5-A678-102EE2384331}">
      <dgm:prSet/>
      <dgm:spPr/>
      <dgm:t>
        <a:bodyPr/>
        <a:lstStyle/>
        <a:p>
          <a:endParaRPr lang="es-ES">
            <a:solidFill>
              <a:schemeClr val="tx2">
                <a:lumMod val="50000"/>
              </a:schemeClr>
            </a:solidFill>
          </a:endParaRPr>
        </a:p>
      </dgm:t>
    </dgm:pt>
    <dgm:pt modelId="{CDBB19EC-A27C-4E6C-B334-C4CC2C51D7F4}" type="sibTrans" cxnId="{812C403F-867F-4BF5-A678-102EE2384331}">
      <dgm:prSet/>
      <dgm:spPr/>
      <dgm:t>
        <a:bodyPr/>
        <a:lstStyle/>
        <a:p>
          <a:endParaRPr lang="es-ES">
            <a:solidFill>
              <a:schemeClr val="tx2">
                <a:lumMod val="50000"/>
              </a:schemeClr>
            </a:solidFill>
          </a:endParaRPr>
        </a:p>
      </dgm:t>
    </dgm:pt>
    <dgm:pt modelId="{FB5C84C8-F304-4055-890C-1C280D8F11FC}">
      <dgm:prSet phldrT="[Texto]"/>
      <dgm:spPr/>
      <dgm:t>
        <a:bodyPr/>
        <a:lstStyle/>
        <a:p>
          <a:r>
            <a:rPr lang="es-ES" dirty="0" smtClean="0">
              <a:solidFill>
                <a:schemeClr val="tx2">
                  <a:lumMod val="50000"/>
                </a:schemeClr>
              </a:solidFill>
            </a:rPr>
            <a:t>VISIÓN</a:t>
          </a:r>
          <a:endParaRPr lang="es-ES" dirty="0">
            <a:solidFill>
              <a:schemeClr val="tx2">
                <a:lumMod val="50000"/>
              </a:schemeClr>
            </a:solidFill>
          </a:endParaRPr>
        </a:p>
      </dgm:t>
    </dgm:pt>
    <dgm:pt modelId="{47C6B393-CB49-44D5-9A62-F437877AD394}" type="parTrans" cxnId="{2334D909-B9BA-4A90-BDE6-ADA4A83A9D49}">
      <dgm:prSet/>
      <dgm:spPr/>
      <dgm:t>
        <a:bodyPr/>
        <a:lstStyle/>
        <a:p>
          <a:endParaRPr lang="es-ES">
            <a:solidFill>
              <a:schemeClr val="tx2">
                <a:lumMod val="50000"/>
              </a:schemeClr>
            </a:solidFill>
          </a:endParaRPr>
        </a:p>
      </dgm:t>
    </dgm:pt>
    <dgm:pt modelId="{70DF5B55-6C2F-4D38-9857-733CA481EEAB}" type="sibTrans" cxnId="{2334D909-B9BA-4A90-BDE6-ADA4A83A9D49}">
      <dgm:prSet/>
      <dgm:spPr/>
      <dgm:t>
        <a:bodyPr/>
        <a:lstStyle/>
        <a:p>
          <a:endParaRPr lang="es-ES">
            <a:solidFill>
              <a:schemeClr val="tx2">
                <a:lumMod val="50000"/>
              </a:schemeClr>
            </a:solidFill>
          </a:endParaRPr>
        </a:p>
      </dgm:t>
    </dgm:pt>
    <dgm:pt modelId="{1335621B-8F30-44A3-B6AC-F1F83466CFDF}" type="pres">
      <dgm:prSet presAssocID="{DB6CA36A-C9F7-49E4-B553-B65C6A7CE393}" presName="composite" presStyleCnt="0">
        <dgm:presLayoutVars>
          <dgm:chMax val="5"/>
          <dgm:dir/>
          <dgm:animLvl val="ctr"/>
          <dgm:resizeHandles val="exact"/>
        </dgm:presLayoutVars>
      </dgm:prSet>
      <dgm:spPr/>
      <dgm:t>
        <a:bodyPr/>
        <a:lstStyle/>
        <a:p>
          <a:endParaRPr lang="es-ES"/>
        </a:p>
      </dgm:t>
    </dgm:pt>
    <dgm:pt modelId="{E7D7FCB6-F1A8-4039-8A80-047C7E652819}" type="pres">
      <dgm:prSet presAssocID="{DB6CA36A-C9F7-49E4-B553-B65C6A7CE393}" presName="cycle" presStyleCnt="0"/>
      <dgm:spPr/>
    </dgm:pt>
    <dgm:pt modelId="{3D60A6E2-69E9-4619-B56E-8100AA96F5F9}" type="pres">
      <dgm:prSet presAssocID="{DB6CA36A-C9F7-49E4-B553-B65C6A7CE393}" presName="centerShape" presStyleCnt="0"/>
      <dgm:spPr/>
    </dgm:pt>
    <dgm:pt modelId="{8261EF9C-4737-4AE2-83DD-FD28702AE567}" type="pres">
      <dgm:prSet presAssocID="{DB6CA36A-C9F7-49E4-B553-B65C6A7CE393}" presName="connSite" presStyleLbl="node1" presStyleIdx="0" presStyleCnt="3"/>
      <dgm:spPr/>
    </dgm:pt>
    <dgm:pt modelId="{86401CDA-5E81-46FA-9167-47FD2E1A492E}" type="pres">
      <dgm:prSet presAssocID="{DB6CA36A-C9F7-49E4-B553-B65C6A7CE393}" presName="visible" presStyleLbl="node1" presStyleIdx="0" presStyleCnt="3" custScaleX="82258" custScaleY="85971" custLinFactNeighborX="-1887" custLinFactNeighborY="104"/>
      <dgm:spPr>
        <a:prstGeom prst="ellipse">
          <a:avLst/>
        </a:prstGeom>
        <a:blipFill dpi="0" rotWithShape="1">
          <a:blip xmlns:r="http://schemas.openxmlformats.org/officeDocument/2006/relationships" r:embed="rId1">
            <a:extLst>
              <a:ext uri="{BEBA8EAE-BF5A-486C-A8C5-ECC9F3942E4B}">
                <a14:imgProps xmlns:a14="http://schemas.microsoft.com/office/drawing/2010/main" xmlns="">
                  <a14:imgLayer r:embed="rId2">
                    <a14:imgEffect>
                      <a14:backgroundRemoval t="2394" b="89894" l="0" r="68066">
                        <a14:foregroundMark x1="10645" y1="78324" x2="10645" y2="78324"/>
                        <a14:foregroundMark x1="22070" y1="76995" x2="22070" y2="76995"/>
                        <a14:foregroundMark x1="22070" y1="76995" x2="16211" y2="47207"/>
                        <a14:foregroundMark x1="10254" y1="75665" x2="11621" y2="38298"/>
                        <a14:foregroundMark x1="8301" y1="40957" x2="8691" y2="44548"/>
                        <a14:foregroundMark x1="12891" y1="43617" x2="31543" y2="24601"/>
                        <a14:foregroundMark x1="26953" y1="44149" x2="22754" y2="22739"/>
                        <a14:foregroundMark x1="37109" y1="34309" x2="13281" y2="26729"/>
                        <a14:foregroundMark x1="32227" y1="24069" x2="32227" y2="24069"/>
                        <a14:foregroundMark x1="12207" y1="28059" x2="10938" y2="32580"/>
                        <a14:foregroundMark x1="16211" y1="25000" x2="11621" y2="25000"/>
                        <a14:foregroundMark x1="15820" y1="24601" x2="13867" y2="23271"/>
                        <a14:foregroundMark x1="8301" y1="75665" x2="11914" y2="79654"/>
                        <a14:foregroundMark x1="15234" y1="80053" x2="49121" y2="80984"/>
                        <a14:backgroundMark x1="91992" y1="30851" x2="91992" y2="30851"/>
                        <a14:backgroundMark x1="75977" y1="45479" x2="88086" y2="57447"/>
                      </a14:backgroundRemoval>
                    </a14:imgEffect>
                  </a14:imgLayer>
                </a14:imgProps>
              </a:ext>
              <a:ext uri="{28A0092B-C50C-407E-A947-70E740481C1C}">
                <a14:useLocalDpi xmlns:a14="http://schemas.microsoft.com/office/drawing/2010/main" xmlns="" val="0"/>
              </a:ext>
            </a:extLst>
          </a:blip>
          <a:srcRect/>
          <a:stretch>
            <a:fillRect l="660" t="444" r="-36660" b="-444"/>
          </a:stretch>
        </a:blipFill>
      </dgm:spPr>
      <dgm:t>
        <a:bodyPr/>
        <a:lstStyle/>
        <a:p>
          <a:endParaRPr lang="es-ES"/>
        </a:p>
      </dgm:t>
    </dgm:pt>
    <dgm:pt modelId="{CEF0CD9E-40F1-420D-8B6C-005316C11307}" type="pres">
      <dgm:prSet presAssocID="{5B43AF68-2CE4-42B6-9B1B-A7BB1E6DF4EC}" presName="Name25" presStyleLbl="parChTrans1D1" presStyleIdx="0" presStyleCnt="2"/>
      <dgm:spPr/>
      <dgm:t>
        <a:bodyPr/>
        <a:lstStyle/>
        <a:p>
          <a:endParaRPr lang="es-ES"/>
        </a:p>
      </dgm:t>
    </dgm:pt>
    <dgm:pt modelId="{02A3CD25-F462-4E8B-A1BB-B3263D03E6D4}" type="pres">
      <dgm:prSet presAssocID="{299E40B4-5995-4D72-ACB6-4717441AA05D}" presName="node" presStyleCnt="0"/>
      <dgm:spPr/>
    </dgm:pt>
    <dgm:pt modelId="{C068D7DE-CF42-46F9-B59A-7C1DFC9949EB}" type="pres">
      <dgm:prSet presAssocID="{299E40B4-5995-4D72-ACB6-4717441AA05D}" presName="parentNode" presStyleLbl="node1" presStyleIdx="1" presStyleCnt="3">
        <dgm:presLayoutVars>
          <dgm:chMax val="1"/>
          <dgm:bulletEnabled val="1"/>
        </dgm:presLayoutVars>
      </dgm:prSet>
      <dgm:spPr/>
      <dgm:t>
        <a:bodyPr/>
        <a:lstStyle/>
        <a:p>
          <a:endParaRPr lang="es-ES"/>
        </a:p>
      </dgm:t>
    </dgm:pt>
    <dgm:pt modelId="{EF42835F-100E-4A8B-A40E-4404A029416F}" type="pres">
      <dgm:prSet presAssocID="{299E40B4-5995-4D72-ACB6-4717441AA05D}" presName="childNode" presStyleLbl="revTx" presStyleIdx="0" presStyleCnt="0">
        <dgm:presLayoutVars>
          <dgm:bulletEnabled val="1"/>
        </dgm:presLayoutVars>
      </dgm:prSet>
      <dgm:spPr/>
    </dgm:pt>
    <dgm:pt modelId="{663B62AA-BA1B-4A2A-AB61-43793919F6AA}" type="pres">
      <dgm:prSet presAssocID="{47C6B393-CB49-44D5-9A62-F437877AD394}" presName="Name25" presStyleLbl="parChTrans1D1" presStyleIdx="1" presStyleCnt="2"/>
      <dgm:spPr/>
      <dgm:t>
        <a:bodyPr/>
        <a:lstStyle/>
        <a:p>
          <a:endParaRPr lang="es-ES"/>
        </a:p>
      </dgm:t>
    </dgm:pt>
    <dgm:pt modelId="{75DD30E5-1907-498F-8E87-63B9552D1339}" type="pres">
      <dgm:prSet presAssocID="{FB5C84C8-F304-4055-890C-1C280D8F11FC}" presName="node" presStyleCnt="0"/>
      <dgm:spPr/>
    </dgm:pt>
    <dgm:pt modelId="{D89B07C2-A909-4C1D-B700-F7E704373408}" type="pres">
      <dgm:prSet presAssocID="{FB5C84C8-F304-4055-890C-1C280D8F11FC}" presName="parentNode" presStyleLbl="node1" presStyleIdx="2" presStyleCnt="3">
        <dgm:presLayoutVars>
          <dgm:chMax val="1"/>
          <dgm:bulletEnabled val="1"/>
        </dgm:presLayoutVars>
      </dgm:prSet>
      <dgm:spPr/>
      <dgm:t>
        <a:bodyPr/>
        <a:lstStyle/>
        <a:p>
          <a:endParaRPr lang="es-ES"/>
        </a:p>
      </dgm:t>
    </dgm:pt>
    <dgm:pt modelId="{120145B9-C73E-4626-8DA8-2947FCBC0664}" type="pres">
      <dgm:prSet presAssocID="{FB5C84C8-F304-4055-890C-1C280D8F11FC}" presName="childNode" presStyleLbl="revTx" presStyleIdx="0" presStyleCnt="0">
        <dgm:presLayoutVars>
          <dgm:bulletEnabled val="1"/>
        </dgm:presLayoutVars>
      </dgm:prSet>
      <dgm:spPr/>
    </dgm:pt>
  </dgm:ptLst>
  <dgm:cxnLst>
    <dgm:cxn modelId="{2334D909-B9BA-4A90-BDE6-ADA4A83A9D49}" srcId="{DB6CA36A-C9F7-49E4-B553-B65C6A7CE393}" destId="{FB5C84C8-F304-4055-890C-1C280D8F11FC}" srcOrd="1" destOrd="0" parTransId="{47C6B393-CB49-44D5-9A62-F437877AD394}" sibTransId="{70DF5B55-6C2F-4D38-9857-733CA481EEAB}"/>
    <dgm:cxn modelId="{15E4F170-BC62-484C-B375-CC96240E9ACA}" type="presOf" srcId="{299E40B4-5995-4D72-ACB6-4717441AA05D}" destId="{C068D7DE-CF42-46F9-B59A-7C1DFC9949EB}" srcOrd="0" destOrd="0" presId="urn:microsoft.com/office/officeart/2005/8/layout/radial2"/>
    <dgm:cxn modelId="{22AC562D-DF9E-4619-9470-808AB7AA1D65}" type="presOf" srcId="{FB5C84C8-F304-4055-890C-1C280D8F11FC}" destId="{D89B07C2-A909-4C1D-B700-F7E704373408}" srcOrd="0" destOrd="0" presId="urn:microsoft.com/office/officeart/2005/8/layout/radial2"/>
    <dgm:cxn modelId="{F0C43647-224B-4B16-B58B-908E5F49AD14}" type="presOf" srcId="{47C6B393-CB49-44D5-9A62-F437877AD394}" destId="{663B62AA-BA1B-4A2A-AB61-43793919F6AA}" srcOrd="0" destOrd="0" presId="urn:microsoft.com/office/officeart/2005/8/layout/radial2"/>
    <dgm:cxn modelId="{812C403F-867F-4BF5-A678-102EE2384331}" srcId="{DB6CA36A-C9F7-49E4-B553-B65C6A7CE393}" destId="{299E40B4-5995-4D72-ACB6-4717441AA05D}" srcOrd="0" destOrd="0" parTransId="{5B43AF68-2CE4-42B6-9B1B-A7BB1E6DF4EC}" sibTransId="{CDBB19EC-A27C-4E6C-B334-C4CC2C51D7F4}"/>
    <dgm:cxn modelId="{F8D0F9F9-0F8E-4660-918F-EB31E6B2AAA9}" type="presOf" srcId="{5B43AF68-2CE4-42B6-9B1B-A7BB1E6DF4EC}" destId="{CEF0CD9E-40F1-420D-8B6C-005316C11307}" srcOrd="0" destOrd="0" presId="urn:microsoft.com/office/officeart/2005/8/layout/radial2"/>
    <dgm:cxn modelId="{C78A79DA-8157-4D8F-94E9-E84B750BD274}" type="presOf" srcId="{DB6CA36A-C9F7-49E4-B553-B65C6A7CE393}" destId="{1335621B-8F30-44A3-B6AC-F1F83466CFDF}" srcOrd="0" destOrd="0" presId="urn:microsoft.com/office/officeart/2005/8/layout/radial2"/>
    <dgm:cxn modelId="{1AFD2F24-E3ED-4571-98C8-D65A0EBF0439}" type="presParOf" srcId="{1335621B-8F30-44A3-B6AC-F1F83466CFDF}" destId="{E7D7FCB6-F1A8-4039-8A80-047C7E652819}" srcOrd="0" destOrd="0" presId="urn:microsoft.com/office/officeart/2005/8/layout/radial2"/>
    <dgm:cxn modelId="{57A5BF84-47E1-46DB-9E15-29F6945F0BBD}" type="presParOf" srcId="{E7D7FCB6-F1A8-4039-8A80-047C7E652819}" destId="{3D60A6E2-69E9-4619-B56E-8100AA96F5F9}" srcOrd="0" destOrd="0" presId="urn:microsoft.com/office/officeart/2005/8/layout/radial2"/>
    <dgm:cxn modelId="{96EBA32C-F453-4065-85A4-2CA1E53476EF}" type="presParOf" srcId="{3D60A6E2-69E9-4619-B56E-8100AA96F5F9}" destId="{8261EF9C-4737-4AE2-83DD-FD28702AE567}" srcOrd="0" destOrd="0" presId="urn:microsoft.com/office/officeart/2005/8/layout/radial2"/>
    <dgm:cxn modelId="{44CB234C-4C54-42B4-8389-882DBE106314}" type="presParOf" srcId="{3D60A6E2-69E9-4619-B56E-8100AA96F5F9}" destId="{86401CDA-5E81-46FA-9167-47FD2E1A492E}" srcOrd="1" destOrd="0" presId="urn:microsoft.com/office/officeart/2005/8/layout/radial2"/>
    <dgm:cxn modelId="{4BE5DE24-FD7F-47F5-A2E2-7E5A8E310214}" type="presParOf" srcId="{E7D7FCB6-F1A8-4039-8A80-047C7E652819}" destId="{CEF0CD9E-40F1-420D-8B6C-005316C11307}" srcOrd="1" destOrd="0" presId="urn:microsoft.com/office/officeart/2005/8/layout/radial2"/>
    <dgm:cxn modelId="{420FC9E2-DAA8-4FBD-903E-F3A2BF1DEDEE}" type="presParOf" srcId="{E7D7FCB6-F1A8-4039-8A80-047C7E652819}" destId="{02A3CD25-F462-4E8B-A1BB-B3263D03E6D4}" srcOrd="2" destOrd="0" presId="urn:microsoft.com/office/officeart/2005/8/layout/radial2"/>
    <dgm:cxn modelId="{651E9E9C-7A0A-438E-A74E-6429FE24A4D0}" type="presParOf" srcId="{02A3CD25-F462-4E8B-A1BB-B3263D03E6D4}" destId="{C068D7DE-CF42-46F9-B59A-7C1DFC9949EB}" srcOrd="0" destOrd="0" presId="urn:microsoft.com/office/officeart/2005/8/layout/radial2"/>
    <dgm:cxn modelId="{A3891C79-3DF3-4F6B-A4BF-F652B3982475}" type="presParOf" srcId="{02A3CD25-F462-4E8B-A1BB-B3263D03E6D4}" destId="{EF42835F-100E-4A8B-A40E-4404A029416F}" srcOrd="1" destOrd="0" presId="urn:microsoft.com/office/officeart/2005/8/layout/radial2"/>
    <dgm:cxn modelId="{23F67DE3-D6D7-4381-83D3-803FF31E5878}" type="presParOf" srcId="{E7D7FCB6-F1A8-4039-8A80-047C7E652819}" destId="{663B62AA-BA1B-4A2A-AB61-43793919F6AA}" srcOrd="3" destOrd="0" presId="urn:microsoft.com/office/officeart/2005/8/layout/radial2"/>
    <dgm:cxn modelId="{03FFBCF0-0DF4-47E0-AC0C-371E09881312}" type="presParOf" srcId="{E7D7FCB6-F1A8-4039-8A80-047C7E652819}" destId="{75DD30E5-1907-498F-8E87-63B9552D1339}" srcOrd="4" destOrd="0" presId="urn:microsoft.com/office/officeart/2005/8/layout/radial2"/>
    <dgm:cxn modelId="{94C876B8-80ED-4AA7-8F0B-2586DFE0A9E2}" type="presParOf" srcId="{75DD30E5-1907-498F-8E87-63B9552D1339}" destId="{D89B07C2-A909-4C1D-B700-F7E704373408}" srcOrd="0" destOrd="0" presId="urn:microsoft.com/office/officeart/2005/8/layout/radial2"/>
    <dgm:cxn modelId="{1CE66AA4-805D-46AF-825C-1AE1C8EB1ABA}" type="presParOf" srcId="{75DD30E5-1907-498F-8E87-63B9552D1339}" destId="{120145B9-C73E-4626-8DA8-2947FCBC0664}" srcOrd="1" destOrd="0" presId="urn:microsoft.com/office/officeart/2005/8/layout/radial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82A45-34CA-4C4E-BEA5-8F2FDDB9EFB9}">
      <dsp:nvSpPr>
        <dsp:cNvPr id="0" name=""/>
        <dsp:cNvSpPr/>
      </dsp:nvSpPr>
      <dsp:spPr>
        <a:xfrm>
          <a:off x="4165754" y="2462189"/>
          <a:ext cx="2685420" cy="2556958"/>
        </a:xfrm>
        <a:prstGeom prst="ellipse">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dirty="0" smtClean="0">
              <a:latin typeface="Times New Roman" panose="02020603050405020304" pitchFamily="18" charset="0"/>
              <a:cs typeface="Times New Roman" panose="02020603050405020304" pitchFamily="18" charset="0"/>
            </a:rPr>
            <a:t>ÍNDICE TEMÁTICO</a:t>
          </a:r>
          <a:endParaRPr lang="es-ES" sz="2800" kern="1200" dirty="0">
            <a:latin typeface="Times New Roman" panose="02020603050405020304" pitchFamily="18" charset="0"/>
            <a:cs typeface="Times New Roman" panose="02020603050405020304" pitchFamily="18" charset="0"/>
          </a:endParaRPr>
        </a:p>
      </dsp:txBody>
      <dsp:txXfrm>
        <a:off x="4559025" y="2836647"/>
        <a:ext cx="1898878" cy="1808042"/>
      </dsp:txXfrm>
    </dsp:sp>
    <dsp:sp modelId="{62CA716B-8BA4-4265-A944-B17D66882484}">
      <dsp:nvSpPr>
        <dsp:cNvPr id="0" name=""/>
        <dsp:cNvSpPr/>
      </dsp:nvSpPr>
      <dsp:spPr>
        <a:xfrm rot="11479653">
          <a:off x="1909687" y="2891042"/>
          <a:ext cx="2181581" cy="694454"/>
        </a:xfrm>
        <a:prstGeom prst="lef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B42F7E1-F0A6-4847-B17B-FF75E4696250}">
      <dsp:nvSpPr>
        <dsp:cNvPr id="0" name=""/>
        <dsp:cNvSpPr/>
      </dsp:nvSpPr>
      <dsp:spPr>
        <a:xfrm>
          <a:off x="527696" y="2098079"/>
          <a:ext cx="2806477" cy="1851879"/>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1- INTRODUCCIÓN</a:t>
          </a:r>
          <a:endParaRPr lang="es-ES" sz="2000" kern="1200" dirty="0">
            <a:latin typeface="Times New Roman" panose="02020603050405020304" pitchFamily="18" charset="0"/>
            <a:cs typeface="Times New Roman" panose="02020603050405020304" pitchFamily="18" charset="0"/>
          </a:endParaRPr>
        </a:p>
      </dsp:txBody>
      <dsp:txXfrm>
        <a:off x="581936" y="2152319"/>
        <a:ext cx="2697997" cy="1743399"/>
      </dsp:txXfrm>
    </dsp:sp>
    <dsp:sp modelId="{404A61B3-A0CD-48E6-9E85-D0FE89DFA310}">
      <dsp:nvSpPr>
        <dsp:cNvPr id="0" name=""/>
        <dsp:cNvSpPr/>
      </dsp:nvSpPr>
      <dsp:spPr>
        <a:xfrm rot="14474658">
          <a:off x="3493566" y="1373265"/>
          <a:ext cx="1812659" cy="694454"/>
        </a:xfrm>
        <a:prstGeom prst="leftArrow">
          <a:avLst>
            <a:gd name="adj1" fmla="val 60000"/>
            <a:gd name="adj2" fmla="val 50000"/>
          </a:avLst>
        </a:prstGeom>
        <a:gradFill rotWithShape="0">
          <a:gsLst>
            <a:gs pos="0">
              <a:schemeClr val="accent1">
                <a:shade val="90000"/>
                <a:hueOff val="90432"/>
                <a:satOff val="-209"/>
                <a:lumOff val="6624"/>
                <a:alphaOff val="0"/>
                <a:satMod val="103000"/>
                <a:lumMod val="102000"/>
                <a:tint val="94000"/>
              </a:schemeClr>
            </a:gs>
            <a:gs pos="50000">
              <a:schemeClr val="accent1">
                <a:shade val="90000"/>
                <a:hueOff val="90432"/>
                <a:satOff val="-209"/>
                <a:lumOff val="6624"/>
                <a:alphaOff val="0"/>
                <a:satMod val="110000"/>
                <a:lumMod val="100000"/>
                <a:shade val="100000"/>
              </a:schemeClr>
            </a:gs>
            <a:gs pos="100000">
              <a:schemeClr val="accent1">
                <a:shade val="90000"/>
                <a:hueOff val="90432"/>
                <a:satOff val="-209"/>
                <a:lumOff val="6624"/>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9540543-9075-4682-BE25-C8767EB5AFCF}">
      <dsp:nvSpPr>
        <dsp:cNvPr id="0" name=""/>
        <dsp:cNvSpPr/>
      </dsp:nvSpPr>
      <dsp:spPr>
        <a:xfrm>
          <a:off x="2676988" y="-7"/>
          <a:ext cx="2573788" cy="1851879"/>
        </a:xfrm>
        <a:prstGeom prst="roundRect">
          <a:avLst>
            <a:gd name="adj" fmla="val 10000"/>
          </a:avLst>
        </a:prstGeom>
        <a:gradFill rotWithShape="0">
          <a:gsLst>
            <a:gs pos="0">
              <a:schemeClr val="accent1">
                <a:shade val="80000"/>
                <a:hueOff val="90421"/>
                <a:satOff val="1725"/>
                <a:lumOff val="7618"/>
                <a:alphaOff val="0"/>
                <a:satMod val="103000"/>
                <a:lumMod val="102000"/>
                <a:tint val="94000"/>
              </a:schemeClr>
            </a:gs>
            <a:gs pos="50000">
              <a:schemeClr val="accent1">
                <a:shade val="80000"/>
                <a:hueOff val="90421"/>
                <a:satOff val="1725"/>
                <a:lumOff val="7618"/>
                <a:alphaOff val="0"/>
                <a:satMod val="110000"/>
                <a:lumMod val="100000"/>
                <a:shade val="100000"/>
              </a:schemeClr>
            </a:gs>
            <a:gs pos="100000">
              <a:schemeClr val="accent1">
                <a:shade val="80000"/>
                <a:hueOff val="90421"/>
                <a:satOff val="1725"/>
                <a:lumOff val="761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2- MARCO CONCEPTUAL, NORMATIVO E INSTITUCIONAL </a:t>
          </a:r>
          <a:endParaRPr lang="es-ES" sz="2000" kern="1200" dirty="0">
            <a:latin typeface="Times New Roman" panose="02020603050405020304" pitchFamily="18" charset="0"/>
            <a:cs typeface="Times New Roman" panose="02020603050405020304" pitchFamily="18" charset="0"/>
          </a:endParaRPr>
        </a:p>
      </dsp:txBody>
      <dsp:txXfrm>
        <a:off x="2731228" y="54233"/>
        <a:ext cx="2465308" cy="1743399"/>
      </dsp:txXfrm>
    </dsp:sp>
    <dsp:sp modelId="{FED52001-8416-4132-BD97-99182E271D55}">
      <dsp:nvSpPr>
        <dsp:cNvPr id="0" name=""/>
        <dsp:cNvSpPr/>
      </dsp:nvSpPr>
      <dsp:spPr>
        <a:xfrm rot="17858706">
          <a:off x="5672937" y="1357266"/>
          <a:ext cx="1804109" cy="694454"/>
        </a:xfrm>
        <a:prstGeom prst="leftArrow">
          <a:avLst>
            <a:gd name="adj1" fmla="val 60000"/>
            <a:gd name="adj2" fmla="val 50000"/>
          </a:avLst>
        </a:prstGeom>
        <a:gradFill rotWithShape="0">
          <a:gsLst>
            <a:gs pos="0">
              <a:schemeClr val="accent1">
                <a:shade val="90000"/>
                <a:hueOff val="180863"/>
                <a:satOff val="-417"/>
                <a:lumOff val="13247"/>
                <a:alphaOff val="0"/>
                <a:satMod val="103000"/>
                <a:lumMod val="102000"/>
                <a:tint val="94000"/>
              </a:schemeClr>
            </a:gs>
            <a:gs pos="50000">
              <a:schemeClr val="accent1">
                <a:shade val="90000"/>
                <a:hueOff val="180863"/>
                <a:satOff val="-417"/>
                <a:lumOff val="13247"/>
                <a:alphaOff val="0"/>
                <a:satMod val="110000"/>
                <a:lumMod val="100000"/>
                <a:shade val="100000"/>
              </a:schemeClr>
            </a:gs>
            <a:gs pos="100000">
              <a:schemeClr val="accent1">
                <a:shade val="90000"/>
                <a:hueOff val="180863"/>
                <a:satOff val="-417"/>
                <a:lumOff val="13247"/>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4D98EB5-FA45-43A7-B183-C72BB808F7F0}">
      <dsp:nvSpPr>
        <dsp:cNvPr id="0" name=""/>
        <dsp:cNvSpPr/>
      </dsp:nvSpPr>
      <dsp:spPr>
        <a:xfrm>
          <a:off x="5654156" y="-20520"/>
          <a:ext cx="2678767" cy="1851879"/>
        </a:xfrm>
        <a:prstGeom prst="roundRect">
          <a:avLst>
            <a:gd name="adj" fmla="val 10000"/>
          </a:avLst>
        </a:prstGeom>
        <a:gradFill rotWithShape="0">
          <a:gsLst>
            <a:gs pos="0">
              <a:schemeClr val="accent1">
                <a:shade val="80000"/>
                <a:hueOff val="180842"/>
                <a:satOff val="3450"/>
                <a:lumOff val="15237"/>
                <a:alphaOff val="0"/>
                <a:satMod val="103000"/>
                <a:lumMod val="102000"/>
                <a:tint val="94000"/>
              </a:schemeClr>
            </a:gs>
            <a:gs pos="50000">
              <a:schemeClr val="accent1">
                <a:shade val="80000"/>
                <a:hueOff val="180842"/>
                <a:satOff val="3450"/>
                <a:lumOff val="15237"/>
                <a:alphaOff val="0"/>
                <a:satMod val="110000"/>
                <a:lumMod val="100000"/>
                <a:shade val="100000"/>
              </a:schemeClr>
            </a:gs>
            <a:gs pos="100000">
              <a:schemeClr val="accent1">
                <a:shade val="80000"/>
                <a:hueOff val="180842"/>
                <a:satOff val="3450"/>
                <a:lumOff val="152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3- MARCO ORGÁNICO Y METODOLÓGICO DE APLICACIÓN</a:t>
          </a:r>
          <a:endParaRPr lang="es-ES" sz="2000" kern="1200" dirty="0">
            <a:latin typeface="Times New Roman" panose="02020603050405020304" pitchFamily="18" charset="0"/>
            <a:cs typeface="Times New Roman" panose="02020603050405020304" pitchFamily="18" charset="0"/>
          </a:endParaRPr>
        </a:p>
      </dsp:txBody>
      <dsp:txXfrm>
        <a:off x="5708396" y="33720"/>
        <a:ext cx="2570287" cy="1743399"/>
      </dsp:txXfrm>
    </dsp:sp>
    <dsp:sp modelId="{E2D16296-C5BC-4210-B0EA-EBDBC86D7955}">
      <dsp:nvSpPr>
        <dsp:cNvPr id="0" name=""/>
        <dsp:cNvSpPr/>
      </dsp:nvSpPr>
      <dsp:spPr>
        <a:xfrm rot="20815911">
          <a:off x="6906103" y="2821924"/>
          <a:ext cx="2129016" cy="694454"/>
        </a:xfrm>
        <a:prstGeom prst="leftArrow">
          <a:avLst>
            <a:gd name="adj1" fmla="val 60000"/>
            <a:gd name="adj2" fmla="val 50000"/>
          </a:avLst>
        </a:prstGeom>
        <a:gradFill rotWithShape="0">
          <a:gsLst>
            <a:gs pos="0">
              <a:schemeClr val="accent1">
                <a:shade val="90000"/>
                <a:hueOff val="271295"/>
                <a:satOff val="-626"/>
                <a:lumOff val="19871"/>
                <a:alphaOff val="0"/>
                <a:satMod val="103000"/>
                <a:lumMod val="102000"/>
                <a:tint val="94000"/>
              </a:schemeClr>
            </a:gs>
            <a:gs pos="50000">
              <a:schemeClr val="accent1">
                <a:shade val="90000"/>
                <a:hueOff val="271295"/>
                <a:satOff val="-626"/>
                <a:lumOff val="19871"/>
                <a:alphaOff val="0"/>
                <a:satMod val="110000"/>
                <a:lumMod val="100000"/>
                <a:shade val="100000"/>
              </a:schemeClr>
            </a:gs>
            <a:gs pos="100000">
              <a:schemeClr val="accent1">
                <a:shade val="90000"/>
                <a:hueOff val="271295"/>
                <a:satOff val="-626"/>
                <a:lumOff val="19871"/>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6C54997-35B2-4F2C-836D-186F33836691}">
      <dsp:nvSpPr>
        <dsp:cNvPr id="0" name=""/>
        <dsp:cNvSpPr/>
      </dsp:nvSpPr>
      <dsp:spPr>
        <a:xfrm>
          <a:off x="7580203" y="2002516"/>
          <a:ext cx="2854695" cy="1851879"/>
        </a:xfrm>
        <a:prstGeom prst="roundRect">
          <a:avLst>
            <a:gd name="adj" fmla="val 10000"/>
          </a:avLst>
        </a:prstGeom>
        <a:gradFill rotWithShape="0">
          <a:gsLst>
            <a:gs pos="0">
              <a:schemeClr val="accent1">
                <a:shade val="80000"/>
                <a:hueOff val="271263"/>
                <a:satOff val="5175"/>
                <a:lumOff val="22855"/>
                <a:alphaOff val="0"/>
                <a:satMod val="103000"/>
                <a:lumMod val="102000"/>
                <a:tint val="94000"/>
              </a:schemeClr>
            </a:gs>
            <a:gs pos="50000">
              <a:schemeClr val="accent1">
                <a:shade val="80000"/>
                <a:hueOff val="271263"/>
                <a:satOff val="5175"/>
                <a:lumOff val="22855"/>
                <a:alphaOff val="0"/>
                <a:satMod val="110000"/>
                <a:lumMod val="100000"/>
                <a:shade val="100000"/>
              </a:schemeClr>
            </a:gs>
            <a:gs pos="100000">
              <a:schemeClr val="accent1">
                <a:shade val="80000"/>
                <a:hueOff val="271263"/>
                <a:satOff val="5175"/>
                <a:lumOff val="2285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4-FUENTES</a:t>
          </a:r>
          <a:endParaRPr lang="es-ES" sz="2000" kern="1200" dirty="0">
            <a:latin typeface="Times New Roman" panose="02020603050405020304" pitchFamily="18" charset="0"/>
            <a:cs typeface="Times New Roman" panose="02020603050405020304" pitchFamily="18" charset="0"/>
          </a:endParaRPr>
        </a:p>
      </dsp:txBody>
      <dsp:txXfrm>
        <a:off x="7634443" y="2056756"/>
        <a:ext cx="2746215" cy="17433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C3E41-8FA7-46BE-9EE0-C8D98AA320D3}">
      <dsp:nvSpPr>
        <dsp:cNvPr id="0" name=""/>
        <dsp:cNvSpPr/>
      </dsp:nvSpPr>
      <dsp:spPr>
        <a:xfrm>
          <a:off x="4870288" y="2358809"/>
          <a:ext cx="3796757" cy="514364"/>
        </a:xfrm>
        <a:custGeom>
          <a:avLst/>
          <a:gdLst/>
          <a:ahLst/>
          <a:cxnLst/>
          <a:rect l="0" t="0" r="0" b="0"/>
          <a:pathLst>
            <a:path>
              <a:moveTo>
                <a:pt x="0" y="0"/>
              </a:moveTo>
              <a:lnTo>
                <a:pt x="0" y="350524"/>
              </a:lnTo>
              <a:lnTo>
                <a:pt x="3796757" y="350524"/>
              </a:lnTo>
              <a:lnTo>
                <a:pt x="3796757" y="514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2E2ACD-0F23-4F67-936E-E9D247FCEC29}">
      <dsp:nvSpPr>
        <dsp:cNvPr id="0" name=""/>
        <dsp:cNvSpPr/>
      </dsp:nvSpPr>
      <dsp:spPr>
        <a:xfrm>
          <a:off x="4870288" y="2358809"/>
          <a:ext cx="1265585" cy="514364"/>
        </a:xfrm>
        <a:custGeom>
          <a:avLst/>
          <a:gdLst/>
          <a:ahLst/>
          <a:cxnLst/>
          <a:rect l="0" t="0" r="0" b="0"/>
          <a:pathLst>
            <a:path>
              <a:moveTo>
                <a:pt x="0" y="0"/>
              </a:moveTo>
              <a:lnTo>
                <a:pt x="0" y="350524"/>
              </a:lnTo>
              <a:lnTo>
                <a:pt x="1265585" y="350524"/>
              </a:lnTo>
              <a:lnTo>
                <a:pt x="1265585" y="514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179C62-C9D4-4078-AEE7-378ECEE0371F}">
      <dsp:nvSpPr>
        <dsp:cNvPr id="0" name=""/>
        <dsp:cNvSpPr/>
      </dsp:nvSpPr>
      <dsp:spPr>
        <a:xfrm>
          <a:off x="3604702" y="2358809"/>
          <a:ext cx="1265585" cy="514364"/>
        </a:xfrm>
        <a:custGeom>
          <a:avLst/>
          <a:gdLst/>
          <a:ahLst/>
          <a:cxnLst/>
          <a:rect l="0" t="0" r="0" b="0"/>
          <a:pathLst>
            <a:path>
              <a:moveTo>
                <a:pt x="1265585" y="0"/>
              </a:moveTo>
              <a:lnTo>
                <a:pt x="1265585" y="350524"/>
              </a:lnTo>
              <a:lnTo>
                <a:pt x="0" y="350524"/>
              </a:lnTo>
              <a:lnTo>
                <a:pt x="0" y="514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6DDBD2-B1A6-40C8-B431-433B5CEF5584}">
      <dsp:nvSpPr>
        <dsp:cNvPr id="0" name=""/>
        <dsp:cNvSpPr/>
      </dsp:nvSpPr>
      <dsp:spPr>
        <a:xfrm>
          <a:off x="1073531" y="2358809"/>
          <a:ext cx="3796757" cy="514364"/>
        </a:xfrm>
        <a:custGeom>
          <a:avLst/>
          <a:gdLst/>
          <a:ahLst/>
          <a:cxnLst/>
          <a:rect l="0" t="0" r="0" b="0"/>
          <a:pathLst>
            <a:path>
              <a:moveTo>
                <a:pt x="3796757" y="0"/>
              </a:moveTo>
              <a:lnTo>
                <a:pt x="3796757" y="350524"/>
              </a:lnTo>
              <a:lnTo>
                <a:pt x="0" y="350524"/>
              </a:lnTo>
              <a:lnTo>
                <a:pt x="0" y="5143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97179F-AA25-4D3E-B262-1501FC6DEB34}">
      <dsp:nvSpPr>
        <dsp:cNvPr id="0" name=""/>
        <dsp:cNvSpPr/>
      </dsp:nvSpPr>
      <dsp:spPr>
        <a:xfrm>
          <a:off x="3801212" y="806670"/>
          <a:ext cx="2138152" cy="15521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DCCCBB-D6AC-4FBA-95B2-81AC7EB317CB}">
      <dsp:nvSpPr>
        <dsp:cNvPr id="0" name=""/>
        <dsp:cNvSpPr/>
      </dsp:nvSpPr>
      <dsp:spPr>
        <a:xfrm>
          <a:off x="3997722" y="993355"/>
          <a:ext cx="2138152" cy="15521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0" i="0" u="none" kern="1200" dirty="0" smtClean="0">
              <a:effectLst>
                <a:glow rad="63500">
                  <a:schemeClr val="accent3">
                    <a:satMod val="175000"/>
                    <a:alpha val="40000"/>
                  </a:schemeClr>
                </a:glow>
              </a:effectLst>
            </a:rPr>
            <a:t>PLAN DE RENDICIÓN DE CUENTAS AL CIUDADANO DE LA DIRECCIÓN NACIONAL DE ADUANAS</a:t>
          </a:r>
        </a:p>
      </dsp:txBody>
      <dsp:txXfrm>
        <a:off x="4043183" y="1038816"/>
        <a:ext cx="2047230" cy="1461216"/>
      </dsp:txXfrm>
    </dsp:sp>
    <dsp:sp modelId="{E1A9405A-E1C8-4D96-9BD8-852DCD63EADE}">
      <dsp:nvSpPr>
        <dsp:cNvPr id="0" name=""/>
        <dsp:cNvSpPr/>
      </dsp:nvSpPr>
      <dsp:spPr>
        <a:xfrm>
          <a:off x="4454" y="2873173"/>
          <a:ext cx="2138152" cy="15521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44411C-1260-427C-AFC8-C9DE69ED0372}">
      <dsp:nvSpPr>
        <dsp:cNvPr id="0" name=""/>
        <dsp:cNvSpPr/>
      </dsp:nvSpPr>
      <dsp:spPr>
        <a:xfrm>
          <a:off x="200964" y="3059857"/>
          <a:ext cx="2138152" cy="15521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0" i="0" u="none" kern="1200" smtClean="0">
              <a:latin typeface="Times New Roman" panose="02020603050405020304" pitchFamily="18" charset="0"/>
              <a:cs typeface="Times New Roman" panose="02020603050405020304" pitchFamily="18" charset="0"/>
            </a:rPr>
            <a:t>Preparación Institucional.</a:t>
          </a:r>
          <a:endParaRPr lang="es-ES" sz="1900" b="0" i="0" u="none" kern="1200">
            <a:latin typeface="Times New Roman" panose="02020603050405020304" pitchFamily="18" charset="0"/>
            <a:cs typeface="Times New Roman" panose="02020603050405020304" pitchFamily="18" charset="0"/>
          </a:endParaRPr>
        </a:p>
      </dsp:txBody>
      <dsp:txXfrm>
        <a:off x="246425" y="3105318"/>
        <a:ext cx="2047230" cy="1461216"/>
      </dsp:txXfrm>
    </dsp:sp>
    <dsp:sp modelId="{E81D18AD-5AF5-491D-92D2-6EF9037FE29C}">
      <dsp:nvSpPr>
        <dsp:cNvPr id="0" name=""/>
        <dsp:cNvSpPr/>
      </dsp:nvSpPr>
      <dsp:spPr>
        <a:xfrm>
          <a:off x="2535626" y="2873173"/>
          <a:ext cx="2138152" cy="15521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E83719-75A6-4F98-94C4-D45A943BA7CD}">
      <dsp:nvSpPr>
        <dsp:cNvPr id="0" name=""/>
        <dsp:cNvSpPr/>
      </dsp:nvSpPr>
      <dsp:spPr>
        <a:xfrm>
          <a:off x="2732136" y="3059857"/>
          <a:ext cx="2138152" cy="15521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0" i="0" u="none" kern="1200" smtClean="0">
              <a:latin typeface="Times New Roman" panose="02020603050405020304" pitchFamily="18" charset="0"/>
              <a:cs typeface="Times New Roman" panose="02020603050405020304" pitchFamily="18" charset="0"/>
            </a:rPr>
            <a:t>Definición del Plan de Rendición de Cuentas al Ciudadano</a:t>
          </a:r>
          <a:endParaRPr lang="es-ES" sz="1900" b="0" i="0" u="none" kern="1200">
            <a:latin typeface="Times New Roman" panose="02020603050405020304" pitchFamily="18" charset="0"/>
            <a:cs typeface="Times New Roman" panose="02020603050405020304" pitchFamily="18" charset="0"/>
          </a:endParaRPr>
        </a:p>
      </dsp:txBody>
      <dsp:txXfrm>
        <a:off x="2777597" y="3105318"/>
        <a:ext cx="2047230" cy="1461216"/>
      </dsp:txXfrm>
    </dsp:sp>
    <dsp:sp modelId="{312F8E46-E999-4A28-801A-EDBCF45E1577}">
      <dsp:nvSpPr>
        <dsp:cNvPr id="0" name=""/>
        <dsp:cNvSpPr/>
      </dsp:nvSpPr>
      <dsp:spPr>
        <a:xfrm>
          <a:off x="5066798" y="2873173"/>
          <a:ext cx="2138152" cy="15521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06157-905A-4BCE-BEA3-96BF422121B3}">
      <dsp:nvSpPr>
        <dsp:cNvPr id="0" name=""/>
        <dsp:cNvSpPr/>
      </dsp:nvSpPr>
      <dsp:spPr>
        <a:xfrm>
          <a:off x="5263308" y="3059857"/>
          <a:ext cx="2138152" cy="15521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0" i="0" u="none" kern="1200" smtClean="0">
              <a:latin typeface="Times New Roman" panose="02020603050405020304" pitchFamily="18" charset="0"/>
              <a:cs typeface="Times New Roman" panose="02020603050405020304" pitchFamily="18" charset="0"/>
            </a:rPr>
            <a:t>Informes de avances en la Rendición de Cuentas al Ciudadano </a:t>
          </a:r>
          <a:endParaRPr lang="es-ES" sz="1900" b="0" i="0" u="none" kern="1200">
            <a:latin typeface="Times New Roman" panose="02020603050405020304" pitchFamily="18" charset="0"/>
            <a:cs typeface="Times New Roman" panose="02020603050405020304" pitchFamily="18" charset="0"/>
          </a:endParaRPr>
        </a:p>
      </dsp:txBody>
      <dsp:txXfrm>
        <a:off x="5308769" y="3105318"/>
        <a:ext cx="2047230" cy="1461216"/>
      </dsp:txXfrm>
    </dsp:sp>
    <dsp:sp modelId="{0DA6F54D-4B6C-460E-BA41-6749C1E787C8}">
      <dsp:nvSpPr>
        <dsp:cNvPr id="0" name=""/>
        <dsp:cNvSpPr/>
      </dsp:nvSpPr>
      <dsp:spPr>
        <a:xfrm>
          <a:off x="7597970" y="2873173"/>
          <a:ext cx="2138152" cy="15521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0EEB8D-2B76-4BA7-9DE4-D68DBB443635}">
      <dsp:nvSpPr>
        <dsp:cNvPr id="0" name=""/>
        <dsp:cNvSpPr/>
      </dsp:nvSpPr>
      <dsp:spPr>
        <a:xfrm>
          <a:off x="7794479" y="3059857"/>
          <a:ext cx="2138152" cy="15521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0" i="0" u="none" kern="1200" smtClean="0">
              <a:latin typeface="Times New Roman" panose="02020603050405020304" pitchFamily="18" charset="0"/>
              <a:cs typeface="Times New Roman" panose="02020603050405020304" pitchFamily="18" charset="0"/>
            </a:rPr>
            <a:t>Realización de los actos/actividades de Rendición de Cuentas al Ciudadano</a:t>
          </a:r>
          <a:endParaRPr lang="es-ES" sz="1900" b="0" i="0" u="none" kern="1200">
            <a:latin typeface="Times New Roman" panose="02020603050405020304" pitchFamily="18" charset="0"/>
            <a:cs typeface="Times New Roman" panose="02020603050405020304" pitchFamily="18" charset="0"/>
          </a:endParaRPr>
        </a:p>
      </dsp:txBody>
      <dsp:txXfrm>
        <a:off x="7839940" y="3105318"/>
        <a:ext cx="2047230" cy="14612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C391F-08D0-431D-A841-F158CBADB116}">
      <dsp:nvSpPr>
        <dsp:cNvPr id="0" name=""/>
        <dsp:cNvSpPr/>
      </dsp:nvSpPr>
      <dsp:spPr>
        <a:xfrm>
          <a:off x="5468203" y="2489515"/>
          <a:ext cx="4947340" cy="747822"/>
        </a:xfrm>
        <a:custGeom>
          <a:avLst/>
          <a:gdLst/>
          <a:ahLst/>
          <a:cxnLst/>
          <a:rect l="0" t="0" r="0" b="0"/>
          <a:pathLst>
            <a:path>
              <a:moveTo>
                <a:pt x="0" y="0"/>
              </a:moveTo>
              <a:lnTo>
                <a:pt x="0" y="641307"/>
              </a:lnTo>
              <a:lnTo>
                <a:pt x="4947340" y="641307"/>
              </a:lnTo>
              <a:lnTo>
                <a:pt x="4947340" y="747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1120A2-B025-405F-A61E-F64E6810E4C8}">
      <dsp:nvSpPr>
        <dsp:cNvPr id="0" name=""/>
        <dsp:cNvSpPr/>
      </dsp:nvSpPr>
      <dsp:spPr>
        <a:xfrm>
          <a:off x="5468203" y="2489515"/>
          <a:ext cx="3542046" cy="747822"/>
        </a:xfrm>
        <a:custGeom>
          <a:avLst/>
          <a:gdLst/>
          <a:ahLst/>
          <a:cxnLst/>
          <a:rect l="0" t="0" r="0" b="0"/>
          <a:pathLst>
            <a:path>
              <a:moveTo>
                <a:pt x="0" y="0"/>
              </a:moveTo>
              <a:lnTo>
                <a:pt x="0" y="641307"/>
              </a:lnTo>
              <a:lnTo>
                <a:pt x="3542046" y="641307"/>
              </a:lnTo>
              <a:lnTo>
                <a:pt x="3542046" y="747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1148AE-0523-4198-B6AE-CF25919BDFAD}">
      <dsp:nvSpPr>
        <dsp:cNvPr id="0" name=""/>
        <dsp:cNvSpPr/>
      </dsp:nvSpPr>
      <dsp:spPr>
        <a:xfrm>
          <a:off x="5468203" y="2489515"/>
          <a:ext cx="2136753" cy="747822"/>
        </a:xfrm>
        <a:custGeom>
          <a:avLst/>
          <a:gdLst/>
          <a:ahLst/>
          <a:cxnLst/>
          <a:rect l="0" t="0" r="0" b="0"/>
          <a:pathLst>
            <a:path>
              <a:moveTo>
                <a:pt x="0" y="0"/>
              </a:moveTo>
              <a:lnTo>
                <a:pt x="0" y="641307"/>
              </a:lnTo>
              <a:lnTo>
                <a:pt x="2136753" y="641307"/>
              </a:lnTo>
              <a:lnTo>
                <a:pt x="2136753" y="747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BFC1B0-5EB7-4E61-A638-EF18359C84C3}">
      <dsp:nvSpPr>
        <dsp:cNvPr id="0" name=""/>
        <dsp:cNvSpPr/>
      </dsp:nvSpPr>
      <dsp:spPr>
        <a:xfrm>
          <a:off x="5468203" y="2489515"/>
          <a:ext cx="731460" cy="747822"/>
        </a:xfrm>
        <a:custGeom>
          <a:avLst/>
          <a:gdLst/>
          <a:ahLst/>
          <a:cxnLst/>
          <a:rect l="0" t="0" r="0" b="0"/>
          <a:pathLst>
            <a:path>
              <a:moveTo>
                <a:pt x="0" y="0"/>
              </a:moveTo>
              <a:lnTo>
                <a:pt x="0" y="641307"/>
              </a:lnTo>
              <a:lnTo>
                <a:pt x="731460" y="641307"/>
              </a:lnTo>
              <a:lnTo>
                <a:pt x="731460" y="747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746A70-9454-459F-A991-235E04E13A63}">
      <dsp:nvSpPr>
        <dsp:cNvPr id="0" name=""/>
        <dsp:cNvSpPr/>
      </dsp:nvSpPr>
      <dsp:spPr>
        <a:xfrm>
          <a:off x="4794370" y="2489515"/>
          <a:ext cx="673833" cy="747822"/>
        </a:xfrm>
        <a:custGeom>
          <a:avLst/>
          <a:gdLst/>
          <a:ahLst/>
          <a:cxnLst/>
          <a:rect l="0" t="0" r="0" b="0"/>
          <a:pathLst>
            <a:path>
              <a:moveTo>
                <a:pt x="673833" y="0"/>
              </a:moveTo>
              <a:lnTo>
                <a:pt x="673833" y="641307"/>
              </a:lnTo>
              <a:lnTo>
                <a:pt x="0" y="641307"/>
              </a:lnTo>
              <a:lnTo>
                <a:pt x="0" y="747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96501E-52F1-4C1D-98DC-295CAC2346BF}">
      <dsp:nvSpPr>
        <dsp:cNvPr id="0" name=""/>
        <dsp:cNvSpPr/>
      </dsp:nvSpPr>
      <dsp:spPr>
        <a:xfrm>
          <a:off x="3389077" y="2489515"/>
          <a:ext cx="2079126" cy="747822"/>
        </a:xfrm>
        <a:custGeom>
          <a:avLst/>
          <a:gdLst/>
          <a:ahLst/>
          <a:cxnLst/>
          <a:rect l="0" t="0" r="0" b="0"/>
          <a:pathLst>
            <a:path>
              <a:moveTo>
                <a:pt x="2079126" y="0"/>
              </a:moveTo>
              <a:lnTo>
                <a:pt x="2079126" y="641307"/>
              </a:lnTo>
              <a:lnTo>
                <a:pt x="0" y="641307"/>
              </a:lnTo>
              <a:lnTo>
                <a:pt x="0" y="747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99BB2A-9877-4726-A032-C7D1B735FA98}">
      <dsp:nvSpPr>
        <dsp:cNvPr id="0" name=""/>
        <dsp:cNvSpPr/>
      </dsp:nvSpPr>
      <dsp:spPr>
        <a:xfrm>
          <a:off x="1983783" y="2489515"/>
          <a:ext cx="3484419" cy="747822"/>
        </a:xfrm>
        <a:custGeom>
          <a:avLst/>
          <a:gdLst/>
          <a:ahLst/>
          <a:cxnLst/>
          <a:rect l="0" t="0" r="0" b="0"/>
          <a:pathLst>
            <a:path>
              <a:moveTo>
                <a:pt x="3484419" y="0"/>
              </a:moveTo>
              <a:lnTo>
                <a:pt x="3484419" y="641307"/>
              </a:lnTo>
              <a:lnTo>
                <a:pt x="0" y="641307"/>
              </a:lnTo>
              <a:lnTo>
                <a:pt x="0" y="747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D4E603-06D2-4441-B5E0-09E22D834E22}">
      <dsp:nvSpPr>
        <dsp:cNvPr id="0" name=""/>
        <dsp:cNvSpPr/>
      </dsp:nvSpPr>
      <dsp:spPr>
        <a:xfrm>
          <a:off x="578490" y="2489515"/>
          <a:ext cx="4889712" cy="747822"/>
        </a:xfrm>
        <a:custGeom>
          <a:avLst/>
          <a:gdLst/>
          <a:ahLst/>
          <a:cxnLst/>
          <a:rect l="0" t="0" r="0" b="0"/>
          <a:pathLst>
            <a:path>
              <a:moveTo>
                <a:pt x="4889712" y="0"/>
              </a:moveTo>
              <a:lnTo>
                <a:pt x="4889712" y="641307"/>
              </a:lnTo>
              <a:lnTo>
                <a:pt x="0" y="641307"/>
              </a:lnTo>
              <a:lnTo>
                <a:pt x="0" y="747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5ABAFC-0A82-4F19-B6B7-369B5542AC9F}">
      <dsp:nvSpPr>
        <dsp:cNvPr id="0" name=""/>
        <dsp:cNvSpPr/>
      </dsp:nvSpPr>
      <dsp:spPr>
        <a:xfrm>
          <a:off x="5422483" y="1370714"/>
          <a:ext cx="91440" cy="258500"/>
        </a:xfrm>
        <a:custGeom>
          <a:avLst/>
          <a:gdLst/>
          <a:ahLst/>
          <a:cxnLst/>
          <a:rect l="0" t="0" r="0" b="0"/>
          <a:pathLst>
            <a:path>
              <a:moveTo>
                <a:pt x="47237" y="0"/>
              </a:moveTo>
              <a:lnTo>
                <a:pt x="47237" y="151985"/>
              </a:lnTo>
              <a:lnTo>
                <a:pt x="45720" y="151985"/>
              </a:lnTo>
              <a:lnTo>
                <a:pt x="45720" y="2585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97179F-AA25-4D3E-B262-1501FC6DEB34}">
      <dsp:nvSpPr>
        <dsp:cNvPr id="0" name=""/>
        <dsp:cNvSpPr/>
      </dsp:nvSpPr>
      <dsp:spPr>
        <a:xfrm>
          <a:off x="3837238" y="361646"/>
          <a:ext cx="3264965" cy="10090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DCCCBB-D6AC-4FBA-95B2-81AC7EB317CB}">
      <dsp:nvSpPr>
        <dsp:cNvPr id="0" name=""/>
        <dsp:cNvSpPr/>
      </dsp:nvSpPr>
      <dsp:spPr>
        <a:xfrm>
          <a:off x="3964992" y="483012"/>
          <a:ext cx="3264965" cy="10090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0" i="0" u="none" kern="1200" dirty="0" smtClean="0">
              <a:latin typeface="Times New Roman" panose="02020603050405020304" pitchFamily="18" charset="0"/>
              <a:cs typeface="Times New Roman" panose="02020603050405020304" pitchFamily="18" charset="0"/>
            </a:rPr>
            <a:t>Preparación Institucional</a:t>
          </a:r>
          <a:endParaRPr lang="es-ES" sz="2000" b="0" i="0" u="none" kern="1200" dirty="0" smtClean="0">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dsp:txBody>
      <dsp:txXfrm>
        <a:off x="3994547" y="512567"/>
        <a:ext cx="3205855" cy="949958"/>
      </dsp:txXfrm>
    </dsp:sp>
    <dsp:sp modelId="{17756DEB-4AE5-4C25-8D03-7EB53D7D5400}">
      <dsp:nvSpPr>
        <dsp:cNvPr id="0" name=""/>
        <dsp:cNvSpPr/>
      </dsp:nvSpPr>
      <dsp:spPr>
        <a:xfrm>
          <a:off x="3339525" y="1629215"/>
          <a:ext cx="4257356" cy="8603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CD471A-FE21-4B98-8FE2-74029FBCD224}">
      <dsp:nvSpPr>
        <dsp:cNvPr id="0" name=""/>
        <dsp:cNvSpPr/>
      </dsp:nvSpPr>
      <dsp:spPr>
        <a:xfrm>
          <a:off x="3467279" y="1750581"/>
          <a:ext cx="4257356" cy="8603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latin typeface="Times New Roman" panose="02020603050405020304" pitchFamily="18" charset="0"/>
              <a:cs typeface="Times New Roman" panose="02020603050405020304" pitchFamily="18" charset="0"/>
            </a:rPr>
            <a:t>Como punto de partida y bajo la coordinación del Departamento de Asuntos, se conformó el Comité de Rendición de Cuentas al Ciudadano de la Dirección Nacional de Aduanas, mediante Resolución DNA N° 110/2020.  </a:t>
          </a:r>
          <a:endParaRPr lang="es-ES" sz="1200" kern="1200" dirty="0">
            <a:latin typeface="Times New Roman" panose="02020603050405020304" pitchFamily="18" charset="0"/>
            <a:cs typeface="Times New Roman" panose="02020603050405020304" pitchFamily="18" charset="0"/>
          </a:endParaRPr>
        </a:p>
      </dsp:txBody>
      <dsp:txXfrm>
        <a:off x="3492476" y="1775778"/>
        <a:ext cx="4206962" cy="809906"/>
      </dsp:txXfrm>
    </dsp:sp>
    <dsp:sp modelId="{7C384F20-BD4D-41BC-8D7D-D86F4EDAA906}">
      <dsp:nvSpPr>
        <dsp:cNvPr id="0" name=""/>
        <dsp:cNvSpPr/>
      </dsp:nvSpPr>
      <dsp:spPr>
        <a:xfrm>
          <a:off x="3597" y="3237338"/>
          <a:ext cx="1149785" cy="14867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11CED4-8401-4BF3-8AB5-FE856AB15871}">
      <dsp:nvSpPr>
        <dsp:cNvPr id="0" name=""/>
        <dsp:cNvSpPr/>
      </dsp:nvSpPr>
      <dsp:spPr>
        <a:xfrm>
          <a:off x="131351" y="3358704"/>
          <a:ext cx="1149785" cy="14867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kern="1200" smtClean="0">
              <a:latin typeface="Times New Roman" panose="02020603050405020304" pitchFamily="18" charset="0"/>
              <a:cs typeface="Times New Roman" panose="02020603050405020304" pitchFamily="18" charset="0"/>
            </a:rPr>
            <a:t>Departamento de Asuntos Internos. (Coordinador)</a:t>
          </a:r>
          <a:endParaRPr lang="es-ES" sz="1050" kern="1200">
            <a:latin typeface="Times New Roman" panose="02020603050405020304" pitchFamily="18" charset="0"/>
            <a:cs typeface="Times New Roman" panose="02020603050405020304" pitchFamily="18" charset="0"/>
          </a:endParaRPr>
        </a:p>
      </dsp:txBody>
      <dsp:txXfrm>
        <a:off x="165027" y="3392380"/>
        <a:ext cx="1082433" cy="1419422"/>
      </dsp:txXfrm>
    </dsp:sp>
    <dsp:sp modelId="{2FDD7BF9-B514-4B18-B27F-B86155BD336E}">
      <dsp:nvSpPr>
        <dsp:cNvPr id="0" name=""/>
        <dsp:cNvSpPr/>
      </dsp:nvSpPr>
      <dsp:spPr>
        <a:xfrm>
          <a:off x="1408891" y="3237338"/>
          <a:ext cx="1149785" cy="14867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631ED8-1FB7-492B-AF02-BD8EEBB27A2D}">
      <dsp:nvSpPr>
        <dsp:cNvPr id="0" name=""/>
        <dsp:cNvSpPr/>
      </dsp:nvSpPr>
      <dsp:spPr>
        <a:xfrm>
          <a:off x="1536644" y="3358704"/>
          <a:ext cx="1149785" cy="14867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kern="1200" smtClean="0">
              <a:latin typeface="Times New Roman" panose="02020603050405020304" pitchFamily="18" charset="0"/>
              <a:cs typeface="Times New Roman" panose="02020603050405020304" pitchFamily="18" charset="0"/>
            </a:rPr>
            <a:t>Dirección de Planificación y Desarrollo Institucional. (Representantes de los Departamentos de MECIP e Integridad)</a:t>
          </a:r>
          <a:endParaRPr lang="es-ES" sz="1050" kern="1200">
            <a:latin typeface="Times New Roman" panose="02020603050405020304" pitchFamily="18" charset="0"/>
            <a:cs typeface="Times New Roman" panose="02020603050405020304" pitchFamily="18" charset="0"/>
          </a:endParaRPr>
        </a:p>
      </dsp:txBody>
      <dsp:txXfrm>
        <a:off x="1570320" y="3392380"/>
        <a:ext cx="1082433" cy="1419422"/>
      </dsp:txXfrm>
    </dsp:sp>
    <dsp:sp modelId="{B2F74FAA-1DF8-4EBC-AD62-834180055492}">
      <dsp:nvSpPr>
        <dsp:cNvPr id="0" name=""/>
        <dsp:cNvSpPr/>
      </dsp:nvSpPr>
      <dsp:spPr>
        <a:xfrm>
          <a:off x="2814184" y="3237338"/>
          <a:ext cx="1149785" cy="14867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77C679-05D1-43ED-802F-1937D2358F62}">
      <dsp:nvSpPr>
        <dsp:cNvPr id="0" name=""/>
        <dsp:cNvSpPr/>
      </dsp:nvSpPr>
      <dsp:spPr>
        <a:xfrm>
          <a:off x="2941938" y="3358704"/>
          <a:ext cx="1149785" cy="14867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kern="1200" smtClean="0">
              <a:latin typeface="Times New Roman" panose="02020603050405020304" pitchFamily="18" charset="0"/>
              <a:cs typeface="Times New Roman" panose="02020603050405020304" pitchFamily="18" charset="0"/>
            </a:rPr>
            <a:t>Dirección de Administración y Finanzas.</a:t>
          </a:r>
          <a:endParaRPr lang="es-ES" sz="1050" kern="1200">
            <a:latin typeface="Times New Roman" panose="02020603050405020304" pitchFamily="18" charset="0"/>
            <a:cs typeface="Times New Roman" panose="02020603050405020304" pitchFamily="18" charset="0"/>
          </a:endParaRPr>
        </a:p>
      </dsp:txBody>
      <dsp:txXfrm>
        <a:off x="2975614" y="3392380"/>
        <a:ext cx="1082433" cy="1419422"/>
      </dsp:txXfrm>
    </dsp:sp>
    <dsp:sp modelId="{35E9CB02-A02F-4651-A7A8-F7759A3E1963}">
      <dsp:nvSpPr>
        <dsp:cNvPr id="0" name=""/>
        <dsp:cNvSpPr/>
      </dsp:nvSpPr>
      <dsp:spPr>
        <a:xfrm>
          <a:off x="4219477" y="3237338"/>
          <a:ext cx="1149785" cy="14867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33D8D-FBEC-4DFD-B8BF-6B79C1DDD84D}">
      <dsp:nvSpPr>
        <dsp:cNvPr id="0" name=""/>
        <dsp:cNvSpPr/>
      </dsp:nvSpPr>
      <dsp:spPr>
        <a:xfrm>
          <a:off x="4347231" y="3358704"/>
          <a:ext cx="1149785" cy="14867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kern="1200" smtClean="0">
              <a:latin typeface="Times New Roman" panose="02020603050405020304" pitchFamily="18" charset="0"/>
              <a:cs typeface="Times New Roman" panose="02020603050405020304" pitchFamily="18" charset="0"/>
            </a:rPr>
            <a:t>Dirección de Tecnologías de Información y Comunicación- SOFIA.</a:t>
          </a:r>
          <a:endParaRPr lang="es-ES" sz="1050" kern="1200">
            <a:latin typeface="Times New Roman" panose="02020603050405020304" pitchFamily="18" charset="0"/>
            <a:cs typeface="Times New Roman" panose="02020603050405020304" pitchFamily="18" charset="0"/>
          </a:endParaRPr>
        </a:p>
      </dsp:txBody>
      <dsp:txXfrm>
        <a:off x="4380907" y="3392380"/>
        <a:ext cx="1082433" cy="1419422"/>
      </dsp:txXfrm>
    </dsp:sp>
    <dsp:sp modelId="{855B2604-7274-49E6-9300-F3339B9C9A9F}">
      <dsp:nvSpPr>
        <dsp:cNvPr id="0" name=""/>
        <dsp:cNvSpPr/>
      </dsp:nvSpPr>
      <dsp:spPr>
        <a:xfrm>
          <a:off x="5624770" y="3237338"/>
          <a:ext cx="1149785" cy="14867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9CA7A-1B0E-4893-B52D-1ABFFB9A44B0}">
      <dsp:nvSpPr>
        <dsp:cNvPr id="0" name=""/>
        <dsp:cNvSpPr/>
      </dsp:nvSpPr>
      <dsp:spPr>
        <a:xfrm>
          <a:off x="5752524" y="3358704"/>
          <a:ext cx="1149785" cy="14867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kern="1200" smtClean="0">
              <a:latin typeface="Times New Roman" panose="02020603050405020304" pitchFamily="18" charset="0"/>
              <a:cs typeface="Times New Roman" panose="02020603050405020304" pitchFamily="18" charset="0"/>
            </a:rPr>
            <a:t>Dirección de Auditoria Interna.</a:t>
          </a:r>
          <a:endParaRPr lang="es-ES" sz="1050" kern="1200">
            <a:latin typeface="Times New Roman" panose="02020603050405020304" pitchFamily="18" charset="0"/>
            <a:cs typeface="Times New Roman" panose="02020603050405020304" pitchFamily="18" charset="0"/>
          </a:endParaRPr>
        </a:p>
      </dsp:txBody>
      <dsp:txXfrm>
        <a:off x="5786200" y="3392380"/>
        <a:ext cx="1082433" cy="1419422"/>
      </dsp:txXfrm>
    </dsp:sp>
    <dsp:sp modelId="{78DF55B6-F53C-471E-8FDB-E69DE595704C}">
      <dsp:nvSpPr>
        <dsp:cNvPr id="0" name=""/>
        <dsp:cNvSpPr/>
      </dsp:nvSpPr>
      <dsp:spPr>
        <a:xfrm>
          <a:off x="7030064" y="3237338"/>
          <a:ext cx="1149785" cy="14867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DF53F0-B7BE-42FB-A2CF-2C05BB31B515}">
      <dsp:nvSpPr>
        <dsp:cNvPr id="0" name=""/>
        <dsp:cNvSpPr/>
      </dsp:nvSpPr>
      <dsp:spPr>
        <a:xfrm>
          <a:off x="7157818" y="3358704"/>
          <a:ext cx="1149785" cy="14867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kern="1200" smtClean="0">
              <a:latin typeface="Times New Roman" panose="02020603050405020304" pitchFamily="18" charset="0"/>
              <a:cs typeface="Times New Roman" panose="02020603050405020304" pitchFamily="18" charset="0"/>
            </a:rPr>
            <a:t>Dirección de Gabinete. (Representante de la Secretaría de Relaciones Públicas y Comunicación)</a:t>
          </a:r>
          <a:endParaRPr lang="es-ES" sz="1050" kern="1200">
            <a:latin typeface="Times New Roman" panose="02020603050405020304" pitchFamily="18" charset="0"/>
            <a:cs typeface="Times New Roman" panose="02020603050405020304" pitchFamily="18" charset="0"/>
          </a:endParaRPr>
        </a:p>
      </dsp:txBody>
      <dsp:txXfrm>
        <a:off x="7191494" y="3392380"/>
        <a:ext cx="1082433" cy="1419422"/>
      </dsp:txXfrm>
    </dsp:sp>
    <dsp:sp modelId="{C7F59931-EFF0-46B8-97F3-682012C838B8}">
      <dsp:nvSpPr>
        <dsp:cNvPr id="0" name=""/>
        <dsp:cNvSpPr/>
      </dsp:nvSpPr>
      <dsp:spPr>
        <a:xfrm>
          <a:off x="8435357" y="3237338"/>
          <a:ext cx="1149785" cy="14867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BBD1A8-ADA5-40C0-88B8-A3D8AF4527FE}">
      <dsp:nvSpPr>
        <dsp:cNvPr id="0" name=""/>
        <dsp:cNvSpPr/>
      </dsp:nvSpPr>
      <dsp:spPr>
        <a:xfrm>
          <a:off x="8563111" y="3358704"/>
          <a:ext cx="1149785" cy="14867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kern="1200" smtClean="0">
              <a:latin typeface="Times New Roman" panose="02020603050405020304" pitchFamily="18" charset="0"/>
              <a:cs typeface="Times New Roman" panose="02020603050405020304" pitchFamily="18" charset="0"/>
            </a:rPr>
            <a:t>Dirección Jurídica.</a:t>
          </a:r>
          <a:endParaRPr lang="es-ES" sz="1050" kern="1200">
            <a:latin typeface="Times New Roman" panose="02020603050405020304" pitchFamily="18" charset="0"/>
            <a:cs typeface="Times New Roman" panose="02020603050405020304" pitchFamily="18" charset="0"/>
          </a:endParaRPr>
        </a:p>
      </dsp:txBody>
      <dsp:txXfrm>
        <a:off x="8596787" y="3392380"/>
        <a:ext cx="1082433" cy="1419422"/>
      </dsp:txXfrm>
    </dsp:sp>
    <dsp:sp modelId="{31589D61-6660-4967-9A79-217038C49573}">
      <dsp:nvSpPr>
        <dsp:cNvPr id="0" name=""/>
        <dsp:cNvSpPr/>
      </dsp:nvSpPr>
      <dsp:spPr>
        <a:xfrm>
          <a:off x="9840650" y="3237338"/>
          <a:ext cx="1149785" cy="14867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4118C-91AE-43B3-8762-718C70633B01}">
      <dsp:nvSpPr>
        <dsp:cNvPr id="0" name=""/>
        <dsp:cNvSpPr/>
      </dsp:nvSpPr>
      <dsp:spPr>
        <a:xfrm>
          <a:off x="9968404" y="3358704"/>
          <a:ext cx="1149785" cy="14867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kern="1200" smtClean="0">
              <a:latin typeface="Times New Roman" panose="02020603050405020304" pitchFamily="18" charset="0"/>
              <a:cs typeface="Times New Roman" panose="02020603050405020304" pitchFamily="18" charset="0"/>
            </a:rPr>
            <a:t>Dirección de Talento Humano.</a:t>
          </a:r>
          <a:endParaRPr lang="es-ES" sz="1050" kern="1200">
            <a:latin typeface="Times New Roman" panose="02020603050405020304" pitchFamily="18" charset="0"/>
            <a:cs typeface="Times New Roman" panose="02020603050405020304" pitchFamily="18" charset="0"/>
          </a:endParaRPr>
        </a:p>
      </dsp:txBody>
      <dsp:txXfrm>
        <a:off x="10002080" y="3392380"/>
        <a:ext cx="1082433" cy="14194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B4230-6B8F-43D8-ABDA-76C20A85110D}">
      <dsp:nvSpPr>
        <dsp:cNvPr id="0" name=""/>
        <dsp:cNvSpPr/>
      </dsp:nvSpPr>
      <dsp:spPr>
        <a:xfrm>
          <a:off x="6092857" y="978280"/>
          <a:ext cx="4975400" cy="430645"/>
        </a:xfrm>
        <a:custGeom>
          <a:avLst/>
          <a:gdLst/>
          <a:ahLst/>
          <a:cxnLst/>
          <a:rect l="0" t="0" r="0" b="0"/>
          <a:pathLst>
            <a:path>
              <a:moveTo>
                <a:pt x="0" y="0"/>
              </a:moveTo>
              <a:lnTo>
                <a:pt x="0" y="287977"/>
              </a:lnTo>
              <a:lnTo>
                <a:pt x="4975400" y="287977"/>
              </a:lnTo>
              <a:lnTo>
                <a:pt x="4975400" y="4306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67B6DF-5D2D-4B79-8531-99E396630A6B}">
      <dsp:nvSpPr>
        <dsp:cNvPr id="0" name=""/>
        <dsp:cNvSpPr/>
      </dsp:nvSpPr>
      <dsp:spPr>
        <a:xfrm>
          <a:off x="6092857" y="978280"/>
          <a:ext cx="2635118" cy="447886"/>
        </a:xfrm>
        <a:custGeom>
          <a:avLst/>
          <a:gdLst/>
          <a:ahLst/>
          <a:cxnLst/>
          <a:rect l="0" t="0" r="0" b="0"/>
          <a:pathLst>
            <a:path>
              <a:moveTo>
                <a:pt x="0" y="0"/>
              </a:moveTo>
              <a:lnTo>
                <a:pt x="0" y="305218"/>
              </a:lnTo>
              <a:lnTo>
                <a:pt x="2635118" y="305218"/>
              </a:lnTo>
              <a:lnTo>
                <a:pt x="2635118" y="4478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88AC6B-0D22-4CA9-B213-B5170E3FABC3}">
      <dsp:nvSpPr>
        <dsp:cNvPr id="0" name=""/>
        <dsp:cNvSpPr/>
      </dsp:nvSpPr>
      <dsp:spPr>
        <a:xfrm>
          <a:off x="5318522" y="3806508"/>
          <a:ext cx="4402640" cy="471317"/>
        </a:xfrm>
        <a:custGeom>
          <a:avLst/>
          <a:gdLst/>
          <a:ahLst/>
          <a:cxnLst/>
          <a:rect l="0" t="0" r="0" b="0"/>
          <a:pathLst>
            <a:path>
              <a:moveTo>
                <a:pt x="0" y="0"/>
              </a:moveTo>
              <a:lnTo>
                <a:pt x="0" y="328649"/>
              </a:lnTo>
              <a:lnTo>
                <a:pt x="4402640" y="328649"/>
              </a:lnTo>
              <a:lnTo>
                <a:pt x="4402640" y="4713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DCE2D6-5BCA-4DDF-A558-818340F8DB28}">
      <dsp:nvSpPr>
        <dsp:cNvPr id="0" name=""/>
        <dsp:cNvSpPr/>
      </dsp:nvSpPr>
      <dsp:spPr>
        <a:xfrm>
          <a:off x="5318522" y="3806508"/>
          <a:ext cx="2520363" cy="471317"/>
        </a:xfrm>
        <a:custGeom>
          <a:avLst/>
          <a:gdLst/>
          <a:ahLst/>
          <a:cxnLst/>
          <a:rect l="0" t="0" r="0" b="0"/>
          <a:pathLst>
            <a:path>
              <a:moveTo>
                <a:pt x="0" y="0"/>
              </a:moveTo>
              <a:lnTo>
                <a:pt x="0" y="328649"/>
              </a:lnTo>
              <a:lnTo>
                <a:pt x="2520363" y="328649"/>
              </a:lnTo>
              <a:lnTo>
                <a:pt x="2520363" y="4713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5499BE-AA43-4BE9-9BBC-297BB8077E40}">
      <dsp:nvSpPr>
        <dsp:cNvPr id="0" name=""/>
        <dsp:cNvSpPr/>
      </dsp:nvSpPr>
      <dsp:spPr>
        <a:xfrm>
          <a:off x="5318522" y="3806508"/>
          <a:ext cx="638086" cy="471317"/>
        </a:xfrm>
        <a:custGeom>
          <a:avLst/>
          <a:gdLst/>
          <a:ahLst/>
          <a:cxnLst/>
          <a:rect l="0" t="0" r="0" b="0"/>
          <a:pathLst>
            <a:path>
              <a:moveTo>
                <a:pt x="0" y="0"/>
              </a:moveTo>
              <a:lnTo>
                <a:pt x="0" y="328649"/>
              </a:lnTo>
              <a:lnTo>
                <a:pt x="638086" y="328649"/>
              </a:lnTo>
              <a:lnTo>
                <a:pt x="638086" y="4713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BEED7-37CC-43F7-A0FB-44240E162DFD}">
      <dsp:nvSpPr>
        <dsp:cNvPr id="0" name=""/>
        <dsp:cNvSpPr/>
      </dsp:nvSpPr>
      <dsp:spPr>
        <a:xfrm>
          <a:off x="4074332" y="3806508"/>
          <a:ext cx="1244190" cy="471317"/>
        </a:xfrm>
        <a:custGeom>
          <a:avLst/>
          <a:gdLst/>
          <a:ahLst/>
          <a:cxnLst/>
          <a:rect l="0" t="0" r="0" b="0"/>
          <a:pathLst>
            <a:path>
              <a:moveTo>
                <a:pt x="1244190" y="0"/>
              </a:moveTo>
              <a:lnTo>
                <a:pt x="1244190" y="328649"/>
              </a:lnTo>
              <a:lnTo>
                <a:pt x="0" y="328649"/>
              </a:lnTo>
              <a:lnTo>
                <a:pt x="0" y="4713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10EF46-4258-4C64-8919-4EED36DBDD98}">
      <dsp:nvSpPr>
        <dsp:cNvPr id="0" name=""/>
        <dsp:cNvSpPr/>
      </dsp:nvSpPr>
      <dsp:spPr>
        <a:xfrm>
          <a:off x="2192055" y="3806508"/>
          <a:ext cx="3126466" cy="471317"/>
        </a:xfrm>
        <a:custGeom>
          <a:avLst/>
          <a:gdLst/>
          <a:ahLst/>
          <a:cxnLst/>
          <a:rect l="0" t="0" r="0" b="0"/>
          <a:pathLst>
            <a:path>
              <a:moveTo>
                <a:pt x="3126466" y="0"/>
              </a:moveTo>
              <a:lnTo>
                <a:pt x="3126466" y="328649"/>
              </a:lnTo>
              <a:lnTo>
                <a:pt x="0" y="328649"/>
              </a:lnTo>
              <a:lnTo>
                <a:pt x="0" y="4713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71EEBF-7AD1-4FC0-8D0B-233A74F199DF}">
      <dsp:nvSpPr>
        <dsp:cNvPr id="0" name=""/>
        <dsp:cNvSpPr/>
      </dsp:nvSpPr>
      <dsp:spPr>
        <a:xfrm>
          <a:off x="3549594" y="2404095"/>
          <a:ext cx="1768927" cy="424484"/>
        </a:xfrm>
        <a:custGeom>
          <a:avLst/>
          <a:gdLst/>
          <a:ahLst/>
          <a:cxnLst/>
          <a:rect l="0" t="0" r="0" b="0"/>
          <a:pathLst>
            <a:path>
              <a:moveTo>
                <a:pt x="0" y="0"/>
              </a:moveTo>
              <a:lnTo>
                <a:pt x="0" y="281816"/>
              </a:lnTo>
              <a:lnTo>
                <a:pt x="1768927" y="281816"/>
              </a:lnTo>
              <a:lnTo>
                <a:pt x="1768927" y="4244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03DDD1-7FB1-4ABD-9ED5-F015C0107E7E}">
      <dsp:nvSpPr>
        <dsp:cNvPr id="0" name=""/>
        <dsp:cNvSpPr/>
      </dsp:nvSpPr>
      <dsp:spPr>
        <a:xfrm>
          <a:off x="2433245" y="2404095"/>
          <a:ext cx="1116349" cy="424484"/>
        </a:xfrm>
        <a:custGeom>
          <a:avLst/>
          <a:gdLst/>
          <a:ahLst/>
          <a:cxnLst/>
          <a:rect l="0" t="0" r="0" b="0"/>
          <a:pathLst>
            <a:path>
              <a:moveTo>
                <a:pt x="1116349" y="0"/>
              </a:moveTo>
              <a:lnTo>
                <a:pt x="1116349" y="281816"/>
              </a:lnTo>
              <a:lnTo>
                <a:pt x="0" y="281816"/>
              </a:lnTo>
              <a:lnTo>
                <a:pt x="0" y="4244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B34B21-FEA2-4004-8C5F-400FC54FE7BE}">
      <dsp:nvSpPr>
        <dsp:cNvPr id="0" name=""/>
        <dsp:cNvSpPr/>
      </dsp:nvSpPr>
      <dsp:spPr>
        <a:xfrm>
          <a:off x="3549594" y="978280"/>
          <a:ext cx="2543262" cy="447886"/>
        </a:xfrm>
        <a:custGeom>
          <a:avLst/>
          <a:gdLst/>
          <a:ahLst/>
          <a:cxnLst/>
          <a:rect l="0" t="0" r="0" b="0"/>
          <a:pathLst>
            <a:path>
              <a:moveTo>
                <a:pt x="2543262" y="0"/>
              </a:moveTo>
              <a:lnTo>
                <a:pt x="2543262" y="305218"/>
              </a:lnTo>
              <a:lnTo>
                <a:pt x="0" y="305218"/>
              </a:lnTo>
              <a:lnTo>
                <a:pt x="0" y="4478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152545-CA80-40EB-B48A-0E2056C4FBC6}">
      <dsp:nvSpPr>
        <dsp:cNvPr id="0" name=""/>
        <dsp:cNvSpPr/>
      </dsp:nvSpPr>
      <dsp:spPr>
        <a:xfrm>
          <a:off x="793644" y="978280"/>
          <a:ext cx="5299212" cy="430645"/>
        </a:xfrm>
        <a:custGeom>
          <a:avLst/>
          <a:gdLst/>
          <a:ahLst/>
          <a:cxnLst/>
          <a:rect l="0" t="0" r="0" b="0"/>
          <a:pathLst>
            <a:path>
              <a:moveTo>
                <a:pt x="5299212" y="0"/>
              </a:moveTo>
              <a:lnTo>
                <a:pt x="5299212" y="287977"/>
              </a:lnTo>
              <a:lnTo>
                <a:pt x="0" y="287977"/>
              </a:lnTo>
              <a:lnTo>
                <a:pt x="0" y="4306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1FDAAA-DEFF-4389-BE22-B12985FD4BD6}">
      <dsp:nvSpPr>
        <dsp:cNvPr id="0" name=""/>
        <dsp:cNvSpPr/>
      </dsp:nvSpPr>
      <dsp:spPr>
        <a:xfrm>
          <a:off x="4675353" y="352"/>
          <a:ext cx="2835006"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20EEDA-27B1-45B4-A1A5-541DB784E5EA}">
      <dsp:nvSpPr>
        <dsp:cNvPr id="0" name=""/>
        <dsp:cNvSpPr/>
      </dsp:nvSpPr>
      <dsp:spPr>
        <a:xfrm>
          <a:off x="4846469" y="162912"/>
          <a:ext cx="2835006"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i="0" u="none" kern="1200" dirty="0" smtClean="0">
              <a:latin typeface="Times New Roman" panose="02020603050405020304" pitchFamily="18" charset="0"/>
              <a:cs typeface="Times New Roman" panose="02020603050405020304" pitchFamily="18" charset="0"/>
            </a:rPr>
            <a:t>Definición del Plan de Rendición de Cuentas al Ciudadano</a:t>
          </a:r>
          <a:endParaRPr lang="es-ES" sz="1800" b="0" i="0" u="none" kern="1200" dirty="0">
            <a:latin typeface="Times New Roman" panose="02020603050405020304" pitchFamily="18" charset="0"/>
            <a:cs typeface="Times New Roman" panose="02020603050405020304" pitchFamily="18" charset="0"/>
          </a:endParaRPr>
        </a:p>
      </dsp:txBody>
      <dsp:txXfrm>
        <a:off x="4875112" y="191555"/>
        <a:ext cx="2777720" cy="920642"/>
      </dsp:txXfrm>
    </dsp:sp>
    <dsp:sp modelId="{0817A7E3-BC70-4B97-B9D2-E02595634FA0}">
      <dsp:nvSpPr>
        <dsp:cNvPr id="0" name=""/>
        <dsp:cNvSpPr/>
      </dsp:nvSpPr>
      <dsp:spPr>
        <a:xfrm>
          <a:off x="-171116" y="1408926"/>
          <a:ext cx="1929521"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B7508-9BB5-4531-82BD-93C1B0BF7EC5}">
      <dsp:nvSpPr>
        <dsp:cNvPr id="0" name=""/>
        <dsp:cNvSpPr/>
      </dsp:nvSpPr>
      <dsp:spPr>
        <a:xfrm>
          <a:off x="0" y="1571486"/>
          <a:ext cx="1929521"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0" i="0" kern="1200" dirty="0" smtClean="0">
              <a:latin typeface="Times New Roman" panose="02020603050405020304" pitchFamily="18" charset="0"/>
              <a:cs typeface="Times New Roman" panose="02020603050405020304" pitchFamily="18" charset="0"/>
            </a:rPr>
            <a:t>Mecanismos de Rendición de cuentas y Grupos de interés</a:t>
          </a:r>
          <a:endParaRPr lang="es-ES" sz="1600" b="0" i="0" kern="1200" dirty="0">
            <a:latin typeface="Times New Roman" panose="02020603050405020304" pitchFamily="18" charset="0"/>
            <a:cs typeface="Times New Roman" panose="02020603050405020304" pitchFamily="18" charset="0"/>
          </a:endParaRPr>
        </a:p>
      </dsp:txBody>
      <dsp:txXfrm>
        <a:off x="28643" y="1600129"/>
        <a:ext cx="1872235" cy="920642"/>
      </dsp:txXfrm>
    </dsp:sp>
    <dsp:sp modelId="{FFCAAB45-ABFD-4D7F-A5DC-194D287E5D64}">
      <dsp:nvSpPr>
        <dsp:cNvPr id="0" name=""/>
        <dsp:cNvSpPr/>
      </dsp:nvSpPr>
      <dsp:spPr>
        <a:xfrm>
          <a:off x="2546663" y="1426167"/>
          <a:ext cx="2005861"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7BA731-EA57-4A27-B485-D3788000EAE2}">
      <dsp:nvSpPr>
        <dsp:cNvPr id="0" name=""/>
        <dsp:cNvSpPr/>
      </dsp:nvSpPr>
      <dsp:spPr>
        <a:xfrm>
          <a:off x="2717780" y="1588727"/>
          <a:ext cx="2005861"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0" i="0" kern="1200" dirty="0" smtClean="0">
              <a:latin typeface="Times New Roman" panose="02020603050405020304" pitchFamily="18" charset="0"/>
              <a:cs typeface="Times New Roman" panose="02020603050405020304" pitchFamily="18" charset="0"/>
            </a:rPr>
            <a:t>Canalización de la información y comunicación a los grupos de interés</a:t>
          </a:r>
          <a:endParaRPr lang="es-ES" sz="1600" b="0" i="0" kern="1200" dirty="0">
            <a:latin typeface="Times New Roman" panose="02020603050405020304" pitchFamily="18" charset="0"/>
            <a:cs typeface="Times New Roman" panose="02020603050405020304" pitchFamily="18" charset="0"/>
          </a:endParaRPr>
        </a:p>
      </dsp:txBody>
      <dsp:txXfrm>
        <a:off x="2746423" y="1617370"/>
        <a:ext cx="1948575" cy="920642"/>
      </dsp:txXfrm>
    </dsp:sp>
    <dsp:sp modelId="{25D5517E-5154-4E2A-9BD0-57513361068D}">
      <dsp:nvSpPr>
        <dsp:cNvPr id="0" name=""/>
        <dsp:cNvSpPr/>
      </dsp:nvSpPr>
      <dsp:spPr>
        <a:xfrm>
          <a:off x="1663223" y="2828580"/>
          <a:ext cx="1540044"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4205E-0A83-4EAE-91D2-A964FA7E9A41}">
      <dsp:nvSpPr>
        <dsp:cNvPr id="0" name=""/>
        <dsp:cNvSpPr/>
      </dsp:nvSpPr>
      <dsp:spPr>
        <a:xfrm>
          <a:off x="1834339" y="2991140"/>
          <a:ext cx="1540044"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0" i="0" kern="1200" dirty="0" smtClean="0">
              <a:latin typeface="Times New Roman" panose="02020603050405020304" pitchFamily="18" charset="0"/>
              <a:cs typeface="Times New Roman" panose="02020603050405020304" pitchFamily="18" charset="0"/>
            </a:rPr>
            <a:t>Información</a:t>
          </a:r>
          <a:endParaRPr lang="es-ES" sz="1400" b="0" i="0" kern="1200" dirty="0">
            <a:latin typeface="Times New Roman" panose="02020603050405020304" pitchFamily="18" charset="0"/>
            <a:cs typeface="Times New Roman" panose="02020603050405020304" pitchFamily="18" charset="0"/>
          </a:endParaRPr>
        </a:p>
      </dsp:txBody>
      <dsp:txXfrm>
        <a:off x="1862982" y="3019783"/>
        <a:ext cx="1482758" cy="920642"/>
      </dsp:txXfrm>
    </dsp:sp>
    <dsp:sp modelId="{371B2FF6-7D8A-4D94-AC50-127803488FAB}">
      <dsp:nvSpPr>
        <dsp:cNvPr id="0" name=""/>
        <dsp:cNvSpPr/>
      </dsp:nvSpPr>
      <dsp:spPr>
        <a:xfrm>
          <a:off x="4548500" y="2828580"/>
          <a:ext cx="1540044"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0F2FCE-5B73-418B-8962-C094045CAF7B}">
      <dsp:nvSpPr>
        <dsp:cNvPr id="0" name=""/>
        <dsp:cNvSpPr/>
      </dsp:nvSpPr>
      <dsp:spPr>
        <a:xfrm>
          <a:off x="4719616" y="2991140"/>
          <a:ext cx="1540044"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0" i="0" kern="1200" dirty="0" smtClean="0">
              <a:latin typeface="Times New Roman" panose="02020603050405020304" pitchFamily="18" charset="0"/>
              <a:cs typeface="Times New Roman" panose="02020603050405020304" pitchFamily="18" charset="0"/>
            </a:rPr>
            <a:t>Comunicación</a:t>
          </a:r>
          <a:endParaRPr lang="es-ES" sz="1400" b="0" i="0" kern="1200" dirty="0">
            <a:latin typeface="Times New Roman" panose="02020603050405020304" pitchFamily="18" charset="0"/>
            <a:cs typeface="Times New Roman" panose="02020603050405020304" pitchFamily="18" charset="0"/>
          </a:endParaRPr>
        </a:p>
      </dsp:txBody>
      <dsp:txXfrm>
        <a:off x="4748259" y="3019783"/>
        <a:ext cx="1482758" cy="920642"/>
      </dsp:txXfrm>
    </dsp:sp>
    <dsp:sp modelId="{5418FAA2-6B07-4561-BF4C-CA46FCE5D994}">
      <dsp:nvSpPr>
        <dsp:cNvPr id="0" name=""/>
        <dsp:cNvSpPr/>
      </dsp:nvSpPr>
      <dsp:spPr>
        <a:xfrm>
          <a:off x="1422033" y="4277826"/>
          <a:ext cx="1540044"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527C0A-FC5C-4EDF-81DB-2A3FE3152222}">
      <dsp:nvSpPr>
        <dsp:cNvPr id="0" name=""/>
        <dsp:cNvSpPr/>
      </dsp:nvSpPr>
      <dsp:spPr>
        <a:xfrm>
          <a:off x="1593149" y="4440386"/>
          <a:ext cx="1540044"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0" i="0" kern="1200" smtClean="0">
              <a:latin typeface="Times New Roman" panose="02020603050405020304" pitchFamily="18" charset="0"/>
              <a:cs typeface="Times New Roman" panose="02020603050405020304" pitchFamily="18" charset="0"/>
            </a:rPr>
            <a:t>Imagen institucional</a:t>
          </a:r>
          <a:endParaRPr lang="es-ES" sz="1400" b="0" i="0" kern="1200">
            <a:latin typeface="Times New Roman" panose="02020603050405020304" pitchFamily="18" charset="0"/>
            <a:cs typeface="Times New Roman" panose="02020603050405020304" pitchFamily="18" charset="0"/>
          </a:endParaRPr>
        </a:p>
      </dsp:txBody>
      <dsp:txXfrm>
        <a:off x="1621792" y="4469029"/>
        <a:ext cx="1482758" cy="920642"/>
      </dsp:txXfrm>
    </dsp:sp>
    <dsp:sp modelId="{D9CB30DC-43AE-4FFA-B924-ADCAAE145B6E}">
      <dsp:nvSpPr>
        <dsp:cNvPr id="0" name=""/>
        <dsp:cNvSpPr/>
      </dsp:nvSpPr>
      <dsp:spPr>
        <a:xfrm>
          <a:off x="3304310" y="4277826"/>
          <a:ext cx="1540044"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6747E-A0C3-4919-88D9-5DCAA5D122A0}">
      <dsp:nvSpPr>
        <dsp:cNvPr id="0" name=""/>
        <dsp:cNvSpPr/>
      </dsp:nvSpPr>
      <dsp:spPr>
        <a:xfrm>
          <a:off x="3475426" y="4440386"/>
          <a:ext cx="1540044"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0" i="0" kern="1200" smtClean="0">
              <a:latin typeface="Times New Roman" panose="02020603050405020304" pitchFamily="18" charset="0"/>
              <a:cs typeface="Times New Roman" panose="02020603050405020304" pitchFamily="18" charset="0"/>
            </a:rPr>
            <a:t>Elaboración y diseño de materiales de comunicación</a:t>
          </a:r>
          <a:endParaRPr lang="es-ES" sz="1400" b="0" i="0" kern="1200">
            <a:latin typeface="Times New Roman" panose="02020603050405020304" pitchFamily="18" charset="0"/>
            <a:cs typeface="Times New Roman" panose="02020603050405020304" pitchFamily="18" charset="0"/>
          </a:endParaRPr>
        </a:p>
      </dsp:txBody>
      <dsp:txXfrm>
        <a:off x="3504069" y="4469029"/>
        <a:ext cx="1482758" cy="920642"/>
      </dsp:txXfrm>
    </dsp:sp>
    <dsp:sp modelId="{086C0BD9-CBDC-49EA-A59A-4A6E50B35A1E}">
      <dsp:nvSpPr>
        <dsp:cNvPr id="0" name=""/>
        <dsp:cNvSpPr/>
      </dsp:nvSpPr>
      <dsp:spPr>
        <a:xfrm>
          <a:off x="5186587" y="4277826"/>
          <a:ext cx="1540044"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EDA46-D19C-4227-A104-FDE611E8F68A}">
      <dsp:nvSpPr>
        <dsp:cNvPr id="0" name=""/>
        <dsp:cNvSpPr/>
      </dsp:nvSpPr>
      <dsp:spPr>
        <a:xfrm>
          <a:off x="5357703" y="4440386"/>
          <a:ext cx="1540044"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0" i="0" kern="1200" smtClean="0">
              <a:latin typeface="Times New Roman" panose="02020603050405020304" pitchFamily="18" charset="0"/>
              <a:cs typeface="Times New Roman" panose="02020603050405020304" pitchFamily="18" charset="0"/>
            </a:rPr>
            <a:t>Medios masivos de comunicación</a:t>
          </a:r>
          <a:endParaRPr lang="es-ES" sz="1400" b="0" i="0" kern="1200">
            <a:latin typeface="Times New Roman" panose="02020603050405020304" pitchFamily="18" charset="0"/>
            <a:cs typeface="Times New Roman" panose="02020603050405020304" pitchFamily="18" charset="0"/>
          </a:endParaRPr>
        </a:p>
      </dsp:txBody>
      <dsp:txXfrm>
        <a:off x="5386346" y="4469029"/>
        <a:ext cx="1482758" cy="920642"/>
      </dsp:txXfrm>
    </dsp:sp>
    <dsp:sp modelId="{CBCD0707-5EEF-43A0-96B1-E0B6B62503A2}">
      <dsp:nvSpPr>
        <dsp:cNvPr id="0" name=""/>
        <dsp:cNvSpPr/>
      </dsp:nvSpPr>
      <dsp:spPr>
        <a:xfrm>
          <a:off x="7068863" y="4277826"/>
          <a:ext cx="1540044"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D80045-B733-4278-ACEA-07419C977D17}">
      <dsp:nvSpPr>
        <dsp:cNvPr id="0" name=""/>
        <dsp:cNvSpPr/>
      </dsp:nvSpPr>
      <dsp:spPr>
        <a:xfrm>
          <a:off x="7239980" y="4440386"/>
          <a:ext cx="1540044"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0" i="0" kern="1200" smtClean="0">
              <a:latin typeface="Times New Roman" panose="02020603050405020304" pitchFamily="18" charset="0"/>
              <a:cs typeface="Times New Roman" panose="02020603050405020304" pitchFamily="18" charset="0"/>
            </a:rPr>
            <a:t>Campañas institucionales</a:t>
          </a:r>
          <a:endParaRPr lang="es-ES" sz="1400" b="0" i="0" kern="1200">
            <a:latin typeface="Times New Roman" panose="02020603050405020304" pitchFamily="18" charset="0"/>
            <a:cs typeface="Times New Roman" panose="02020603050405020304" pitchFamily="18" charset="0"/>
          </a:endParaRPr>
        </a:p>
      </dsp:txBody>
      <dsp:txXfrm>
        <a:off x="7268623" y="4469029"/>
        <a:ext cx="1482758" cy="920642"/>
      </dsp:txXfrm>
    </dsp:sp>
    <dsp:sp modelId="{FAA947CD-3F48-49A0-A877-0175C9395F0A}">
      <dsp:nvSpPr>
        <dsp:cNvPr id="0" name=""/>
        <dsp:cNvSpPr/>
      </dsp:nvSpPr>
      <dsp:spPr>
        <a:xfrm>
          <a:off x="8951140" y="4277826"/>
          <a:ext cx="1540044"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18A99-2A4B-483E-BF95-CA1FF8F2BF8E}">
      <dsp:nvSpPr>
        <dsp:cNvPr id="0" name=""/>
        <dsp:cNvSpPr/>
      </dsp:nvSpPr>
      <dsp:spPr>
        <a:xfrm>
          <a:off x="9122256" y="4440386"/>
          <a:ext cx="1540044"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0" i="0" kern="1200" smtClean="0">
              <a:latin typeface="Times New Roman" panose="02020603050405020304" pitchFamily="18" charset="0"/>
              <a:cs typeface="Times New Roman" panose="02020603050405020304" pitchFamily="18" charset="0"/>
            </a:rPr>
            <a:t>Relacionamiento con los grupos de interés</a:t>
          </a:r>
          <a:endParaRPr lang="es-ES" sz="1400" b="0" i="0" kern="1200">
            <a:latin typeface="Times New Roman" panose="02020603050405020304" pitchFamily="18" charset="0"/>
            <a:cs typeface="Times New Roman" panose="02020603050405020304" pitchFamily="18" charset="0"/>
          </a:endParaRPr>
        </a:p>
      </dsp:txBody>
      <dsp:txXfrm>
        <a:off x="9150899" y="4469029"/>
        <a:ext cx="1482758" cy="920642"/>
      </dsp:txXfrm>
    </dsp:sp>
    <dsp:sp modelId="{2D1892E8-5C9C-4A72-8664-8C10113FA696}">
      <dsp:nvSpPr>
        <dsp:cNvPr id="0" name=""/>
        <dsp:cNvSpPr/>
      </dsp:nvSpPr>
      <dsp:spPr>
        <a:xfrm>
          <a:off x="7701905" y="1426167"/>
          <a:ext cx="2052140" cy="961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26CB6E-F76B-4241-B80C-D5182849E5B0}">
      <dsp:nvSpPr>
        <dsp:cNvPr id="0" name=""/>
        <dsp:cNvSpPr/>
      </dsp:nvSpPr>
      <dsp:spPr>
        <a:xfrm>
          <a:off x="7873021" y="1588727"/>
          <a:ext cx="2052140" cy="9618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0" i="0" kern="1200" dirty="0" smtClean="0">
              <a:latin typeface="Times New Roman" panose="02020603050405020304" pitchFamily="18" charset="0"/>
              <a:cs typeface="Times New Roman" panose="02020603050405020304" pitchFamily="18" charset="0"/>
            </a:rPr>
            <a:t>Manejo integrado y sistematización de la Información</a:t>
          </a:r>
          <a:endParaRPr lang="es-ES" sz="1600" b="0" i="0" kern="1200" dirty="0">
            <a:latin typeface="Times New Roman" panose="02020603050405020304" pitchFamily="18" charset="0"/>
            <a:cs typeface="Times New Roman" panose="02020603050405020304" pitchFamily="18" charset="0"/>
          </a:endParaRPr>
        </a:p>
      </dsp:txBody>
      <dsp:txXfrm>
        <a:off x="7901191" y="1616897"/>
        <a:ext cx="1995800" cy="905462"/>
      </dsp:txXfrm>
    </dsp:sp>
    <dsp:sp modelId="{0B6F4D61-080E-4349-8A57-E619A47D2329}">
      <dsp:nvSpPr>
        <dsp:cNvPr id="0" name=""/>
        <dsp:cNvSpPr/>
      </dsp:nvSpPr>
      <dsp:spPr>
        <a:xfrm>
          <a:off x="10223297" y="1408926"/>
          <a:ext cx="1689921" cy="9397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F05A15-F1EA-4777-87AB-C0AEAF8F8411}">
      <dsp:nvSpPr>
        <dsp:cNvPr id="0" name=""/>
        <dsp:cNvSpPr/>
      </dsp:nvSpPr>
      <dsp:spPr>
        <a:xfrm>
          <a:off x="10394413" y="1571486"/>
          <a:ext cx="1689921" cy="9397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0" i="0" kern="1200" dirty="0" smtClean="0">
              <a:latin typeface="Times New Roman" panose="02020603050405020304" pitchFamily="18" charset="0"/>
              <a:cs typeface="Times New Roman" panose="02020603050405020304" pitchFamily="18" charset="0"/>
            </a:rPr>
            <a:t>Elaboración del Cronograma</a:t>
          </a:r>
          <a:endParaRPr lang="es-ES" sz="1600" b="0" i="0" kern="1200" dirty="0">
            <a:latin typeface="Times New Roman" panose="02020603050405020304" pitchFamily="18" charset="0"/>
            <a:cs typeface="Times New Roman" panose="02020603050405020304" pitchFamily="18" charset="0"/>
          </a:endParaRPr>
        </a:p>
      </dsp:txBody>
      <dsp:txXfrm>
        <a:off x="10421937" y="1599010"/>
        <a:ext cx="1634873" cy="8846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F047F-37F8-49E8-99CB-CB4E6A328032}">
      <dsp:nvSpPr>
        <dsp:cNvPr id="0" name=""/>
        <dsp:cNvSpPr/>
      </dsp:nvSpPr>
      <dsp:spPr>
        <a:xfrm>
          <a:off x="5956609" y="3829929"/>
          <a:ext cx="4293380" cy="447896"/>
        </a:xfrm>
        <a:custGeom>
          <a:avLst/>
          <a:gdLst/>
          <a:ahLst/>
          <a:cxnLst/>
          <a:rect l="0" t="0" r="0" b="0"/>
          <a:pathLst>
            <a:path>
              <a:moveTo>
                <a:pt x="0" y="0"/>
              </a:moveTo>
              <a:lnTo>
                <a:pt x="0" y="305228"/>
              </a:lnTo>
              <a:lnTo>
                <a:pt x="4293380" y="305228"/>
              </a:lnTo>
              <a:lnTo>
                <a:pt x="4293380" y="4478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713D96-481C-41DD-B34A-0418F04D8E19}">
      <dsp:nvSpPr>
        <dsp:cNvPr id="0" name=""/>
        <dsp:cNvSpPr/>
      </dsp:nvSpPr>
      <dsp:spPr>
        <a:xfrm>
          <a:off x="5956609" y="3829929"/>
          <a:ext cx="1431126" cy="447896"/>
        </a:xfrm>
        <a:custGeom>
          <a:avLst/>
          <a:gdLst/>
          <a:ahLst/>
          <a:cxnLst/>
          <a:rect l="0" t="0" r="0" b="0"/>
          <a:pathLst>
            <a:path>
              <a:moveTo>
                <a:pt x="0" y="0"/>
              </a:moveTo>
              <a:lnTo>
                <a:pt x="0" y="305228"/>
              </a:lnTo>
              <a:lnTo>
                <a:pt x="1431126" y="305228"/>
              </a:lnTo>
              <a:lnTo>
                <a:pt x="1431126" y="4478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BEB28-BA1B-4635-9F71-A11B95FF9991}">
      <dsp:nvSpPr>
        <dsp:cNvPr id="0" name=""/>
        <dsp:cNvSpPr/>
      </dsp:nvSpPr>
      <dsp:spPr>
        <a:xfrm>
          <a:off x="4525482" y="3829929"/>
          <a:ext cx="1431126" cy="447896"/>
        </a:xfrm>
        <a:custGeom>
          <a:avLst/>
          <a:gdLst/>
          <a:ahLst/>
          <a:cxnLst/>
          <a:rect l="0" t="0" r="0" b="0"/>
          <a:pathLst>
            <a:path>
              <a:moveTo>
                <a:pt x="1431126" y="0"/>
              </a:moveTo>
              <a:lnTo>
                <a:pt x="1431126" y="305228"/>
              </a:lnTo>
              <a:lnTo>
                <a:pt x="0" y="305228"/>
              </a:lnTo>
              <a:lnTo>
                <a:pt x="0" y="4478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6858C2-CE81-40A7-BDD1-04B82D3740E1}">
      <dsp:nvSpPr>
        <dsp:cNvPr id="0" name=""/>
        <dsp:cNvSpPr/>
      </dsp:nvSpPr>
      <dsp:spPr>
        <a:xfrm>
          <a:off x="1663229" y="3829929"/>
          <a:ext cx="4293380" cy="447896"/>
        </a:xfrm>
        <a:custGeom>
          <a:avLst/>
          <a:gdLst/>
          <a:ahLst/>
          <a:cxnLst/>
          <a:rect l="0" t="0" r="0" b="0"/>
          <a:pathLst>
            <a:path>
              <a:moveTo>
                <a:pt x="4293380" y="0"/>
              </a:moveTo>
              <a:lnTo>
                <a:pt x="4293380" y="305228"/>
              </a:lnTo>
              <a:lnTo>
                <a:pt x="0" y="305228"/>
              </a:lnTo>
              <a:lnTo>
                <a:pt x="0" y="4478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035863-00AA-4CB3-91CF-E368BB7B3D35}">
      <dsp:nvSpPr>
        <dsp:cNvPr id="0" name=""/>
        <dsp:cNvSpPr/>
      </dsp:nvSpPr>
      <dsp:spPr>
        <a:xfrm>
          <a:off x="5910889" y="2404105"/>
          <a:ext cx="91440" cy="447896"/>
        </a:xfrm>
        <a:custGeom>
          <a:avLst/>
          <a:gdLst/>
          <a:ahLst/>
          <a:cxnLst/>
          <a:rect l="0" t="0" r="0" b="0"/>
          <a:pathLst>
            <a:path>
              <a:moveTo>
                <a:pt x="45720" y="0"/>
              </a:moveTo>
              <a:lnTo>
                <a:pt x="45720" y="4478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702F2F-C099-4F40-A379-F64D6AC8FF98}">
      <dsp:nvSpPr>
        <dsp:cNvPr id="0" name=""/>
        <dsp:cNvSpPr/>
      </dsp:nvSpPr>
      <dsp:spPr>
        <a:xfrm>
          <a:off x="5910889" y="978280"/>
          <a:ext cx="91440" cy="447896"/>
        </a:xfrm>
        <a:custGeom>
          <a:avLst/>
          <a:gdLst/>
          <a:ahLst/>
          <a:cxnLst/>
          <a:rect l="0" t="0" r="0" b="0"/>
          <a:pathLst>
            <a:path>
              <a:moveTo>
                <a:pt x="45720" y="0"/>
              </a:moveTo>
              <a:lnTo>
                <a:pt x="45720" y="447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1FDAAA-DEFF-4389-BE22-B12985FD4BD6}">
      <dsp:nvSpPr>
        <dsp:cNvPr id="0" name=""/>
        <dsp:cNvSpPr/>
      </dsp:nvSpPr>
      <dsp:spPr>
        <a:xfrm>
          <a:off x="4696598" y="352"/>
          <a:ext cx="2520021"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20EEDA-27B1-45B4-A1A5-541DB784E5EA}">
      <dsp:nvSpPr>
        <dsp:cNvPr id="0" name=""/>
        <dsp:cNvSpPr/>
      </dsp:nvSpPr>
      <dsp:spPr>
        <a:xfrm>
          <a:off x="4867714" y="162912"/>
          <a:ext cx="2520021"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i="0" u="none" kern="1200" dirty="0" smtClean="0">
              <a:latin typeface="Times New Roman" panose="02020603050405020304" pitchFamily="18" charset="0"/>
              <a:cs typeface="Times New Roman" panose="02020603050405020304" pitchFamily="18" charset="0"/>
            </a:rPr>
            <a:t>Informes de avances en la Rendición de Cuentas al Ciudadano</a:t>
          </a:r>
          <a:endParaRPr lang="es-ES" sz="1800" b="0" i="0" u="none" kern="1200" dirty="0">
            <a:latin typeface="Times New Roman" panose="02020603050405020304" pitchFamily="18" charset="0"/>
            <a:cs typeface="Times New Roman" panose="02020603050405020304" pitchFamily="18" charset="0"/>
          </a:endParaRPr>
        </a:p>
      </dsp:txBody>
      <dsp:txXfrm>
        <a:off x="4896357" y="191555"/>
        <a:ext cx="2462735" cy="920642"/>
      </dsp:txXfrm>
    </dsp:sp>
    <dsp:sp modelId="{BEC1E4D6-E6E2-43E9-B5CE-0408CCF23F5C}">
      <dsp:nvSpPr>
        <dsp:cNvPr id="0" name=""/>
        <dsp:cNvSpPr/>
      </dsp:nvSpPr>
      <dsp:spPr>
        <a:xfrm>
          <a:off x="4696598" y="1426176"/>
          <a:ext cx="2520021"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37CF4-0F59-4FCD-8406-285EED7D80B9}">
      <dsp:nvSpPr>
        <dsp:cNvPr id="0" name=""/>
        <dsp:cNvSpPr/>
      </dsp:nvSpPr>
      <dsp:spPr>
        <a:xfrm>
          <a:off x="4867714" y="1588737"/>
          <a:ext cx="2520021"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PY" sz="1800" b="0" i="0" kern="1200" dirty="0" smtClean="0">
              <a:latin typeface="Times New Roman" panose="02020603050405020304" pitchFamily="18" charset="0"/>
              <a:cs typeface="Times New Roman" panose="02020603050405020304" pitchFamily="18" charset="0"/>
            </a:rPr>
            <a:t>Consolidación de la información para la Rendición de Cuentas</a:t>
          </a:r>
          <a:r>
            <a:rPr lang="es-PY" sz="1900" b="1" i="1" kern="1200" dirty="0" smtClean="0">
              <a:latin typeface="Times New Roman" panose="02020603050405020304" pitchFamily="18" charset="0"/>
              <a:cs typeface="Times New Roman" panose="02020603050405020304" pitchFamily="18" charset="0"/>
            </a:rPr>
            <a:t>.</a:t>
          </a:r>
          <a:endParaRPr lang="es-ES" sz="1900" kern="1200" dirty="0">
            <a:latin typeface="Times New Roman" panose="02020603050405020304" pitchFamily="18" charset="0"/>
            <a:cs typeface="Times New Roman" panose="02020603050405020304" pitchFamily="18" charset="0"/>
          </a:endParaRPr>
        </a:p>
      </dsp:txBody>
      <dsp:txXfrm>
        <a:off x="4896357" y="1617380"/>
        <a:ext cx="2462735" cy="920642"/>
      </dsp:txXfrm>
    </dsp:sp>
    <dsp:sp modelId="{811E111B-C41A-4AC1-80EA-BA67E05CCC15}">
      <dsp:nvSpPr>
        <dsp:cNvPr id="0" name=""/>
        <dsp:cNvSpPr/>
      </dsp:nvSpPr>
      <dsp:spPr>
        <a:xfrm>
          <a:off x="4038599" y="2852001"/>
          <a:ext cx="3836020"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877AC5-F703-482B-8A93-37F1878C35C1}">
      <dsp:nvSpPr>
        <dsp:cNvPr id="0" name=""/>
        <dsp:cNvSpPr/>
      </dsp:nvSpPr>
      <dsp:spPr>
        <a:xfrm>
          <a:off x="4209715" y="3014561"/>
          <a:ext cx="3836020"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kern="1200" dirty="0" smtClean="0">
              <a:latin typeface="Times New Roman" panose="02020603050405020304" pitchFamily="18" charset="0"/>
              <a:cs typeface="Times New Roman" panose="02020603050405020304" pitchFamily="18" charset="0"/>
            </a:rPr>
            <a:t>Las Informaciones generadas por las distintas dependencias de la Dirección Nacional de Aduanas sirven para generar una información estructurada de la gestión, orientada a la Rendición de Cuentas, complementada con materiales impresos, audiovisuales entre otros, teniendo en cuenta los siguientes</a:t>
          </a:r>
          <a:endParaRPr lang="es-ES" sz="1200" kern="1200" dirty="0">
            <a:latin typeface="Times New Roman" panose="02020603050405020304" pitchFamily="18" charset="0"/>
            <a:cs typeface="Times New Roman" panose="02020603050405020304" pitchFamily="18" charset="0"/>
          </a:endParaRPr>
        </a:p>
      </dsp:txBody>
      <dsp:txXfrm>
        <a:off x="4238358" y="3043204"/>
        <a:ext cx="3778734" cy="920642"/>
      </dsp:txXfrm>
    </dsp:sp>
    <dsp:sp modelId="{52B87C23-4525-451B-AAF6-184E14191455}">
      <dsp:nvSpPr>
        <dsp:cNvPr id="0" name=""/>
        <dsp:cNvSpPr/>
      </dsp:nvSpPr>
      <dsp:spPr>
        <a:xfrm>
          <a:off x="403218" y="4277826"/>
          <a:ext cx="2520021"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07F871-2FE7-4087-BDEF-692092111D33}">
      <dsp:nvSpPr>
        <dsp:cNvPr id="0" name=""/>
        <dsp:cNvSpPr/>
      </dsp:nvSpPr>
      <dsp:spPr>
        <a:xfrm>
          <a:off x="574334" y="4440386"/>
          <a:ext cx="2520021"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PY" sz="1050" kern="1200" smtClean="0">
              <a:latin typeface="Times New Roman" panose="02020603050405020304" pitchFamily="18" charset="0"/>
              <a:cs typeface="Times New Roman" panose="02020603050405020304" pitchFamily="18" charset="0"/>
            </a:rPr>
            <a:t>Los Informes de Gestión son interpretados a fin de darle un lenguaje comprensible para el público en general.</a:t>
          </a:r>
          <a:endParaRPr lang="es-ES" sz="1050" kern="1200">
            <a:latin typeface="Times New Roman" panose="02020603050405020304" pitchFamily="18" charset="0"/>
            <a:cs typeface="Times New Roman" panose="02020603050405020304" pitchFamily="18" charset="0"/>
          </a:endParaRPr>
        </a:p>
      </dsp:txBody>
      <dsp:txXfrm>
        <a:off x="602977" y="4469029"/>
        <a:ext cx="2462735" cy="920642"/>
      </dsp:txXfrm>
    </dsp:sp>
    <dsp:sp modelId="{4A69D338-723A-4376-B8D3-1D51F401365C}">
      <dsp:nvSpPr>
        <dsp:cNvPr id="0" name=""/>
        <dsp:cNvSpPr/>
      </dsp:nvSpPr>
      <dsp:spPr>
        <a:xfrm>
          <a:off x="3265472" y="4277826"/>
          <a:ext cx="2520021"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9A43CC-792A-40C5-BD27-56CE9C996D3D}">
      <dsp:nvSpPr>
        <dsp:cNvPr id="0" name=""/>
        <dsp:cNvSpPr/>
      </dsp:nvSpPr>
      <dsp:spPr>
        <a:xfrm>
          <a:off x="3436588" y="4440386"/>
          <a:ext cx="2520021"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PY" sz="1050" kern="1200" smtClean="0">
              <a:latin typeface="Times New Roman" panose="02020603050405020304" pitchFamily="18" charset="0"/>
              <a:cs typeface="Times New Roman" panose="02020603050405020304" pitchFamily="18" charset="0"/>
            </a:rPr>
            <a:t>La realización del Informe de Gestión está a cargo del Equipo de Trabajo conformado por la Alta Dirección para el efecto.</a:t>
          </a:r>
          <a:endParaRPr lang="es-ES" sz="1050" kern="1200">
            <a:latin typeface="Times New Roman" panose="02020603050405020304" pitchFamily="18" charset="0"/>
            <a:cs typeface="Times New Roman" panose="02020603050405020304" pitchFamily="18" charset="0"/>
          </a:endParaRPr>
        </a:p>
      </dsp:txBody>
      <dsp:txXfrm>
        <a:off x="3465231" y="4469029"/>
        <a:ext cx="2462735" cy="920642"/>
      </dsp:txXfrm>
    </dsp:sp>
    <dsp:sp modelId="{9B474C5D-CA35-48FC-9EF9-3F0CF6B297CA}">
      <dsp:nvSpPr>
        <dsp:cNvPr id="0" name=""/>
        <dsp:cNvSpPr/>
      </dsp:nvSpPr>
      <dsp:spPr>
        <a:xfrm>
          <a:off x="6127725" y="4277826"/>
          <a:ext cx="2520021"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D23820-4939-4B2D-8A0D-9CA521947D15}">
      <dsp:nvSpPr>
        <dsp:cNvPr id="0" name=""/>
        <dsp:cNvSpPr/>
      </dsp:nvSpPr>
      <dsp:spPr>
        <a:xfrm>
          <a:off x="6298841" y="4440386"/>
          <a:ext cx="2520021"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PY" sz="1050" kern="1200" smtClean="0">
              <a:latin typeface="Times New Roman" panose="02020603050405020304" pitchFamily="18" charset="0"/>
              <a:cs typeface="Times New Roman" panose="02020603050405020304" pitchFamily="18" charset="0"/>
            </a:rPr>
            <a:t>En la Rendición de Cuentas, se emplean los siguientes materiales informativos, los cuales deben de estar redactados en un lenguaje claro y sencillo</a:t>
          </a:r>
          <a:endParaRPr lang="es-ES" sz="1050" kern="1200">
            <a:latin typeface="Times New Roman" panose="02020603050405020304" pitchFamily="18" charset="0"/>
            <a:cs typeface="Times New Roman" panose="02020603050405020304" pitchFamily="18" charset="0"/>
          </a:endParaRPr>
        </a:p>
      </dsp:txBody>
      <dsp:txXfrm>
        <a:off x="6327484" y="4469029"/>
        <a:ext cx="2462735" cy="920642"/>
      </dsp:txXfrm>
    </dsp:sp>
    <dsp:sp modelId="{1F5B14CF-EE47-4F20-8F94-655A90D16840}">
      <dsp:nvSpPr>
        <dsp:cNvPr id="0" name=""/>
        <dsp:cNvSpPr/>
      </dsp:nvSpPr>
      <dsp:spPr>
        <a:xfrm>
          <a:off x="8989978" y="4277826"/>
          <a:ext cx="2520021"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4B8997-4662-4CB5-87B3-7E225C240F8D}">
      <dsp:nvSpPr>
        <dsp:cNvPr id="0" name=""/>
        <dsp:cNvSpPr/>
      </dsp:nvSpPr>
      <dsp:spPr>
        <a:xfrm>
          <a:off x="9161095" y="4440386"/>
          <a:ext cx="2520021"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PY" sz="1050" kern="1200" smtClean="0">
              <a:latin typeface="Times New Roman" panose="02020603050405020304" pitchFamily="18" charset="0"/>
              <a:cs typeface="Times New Roman" panose="02020603050405020304" pitchFamily="18" charset="0"/>
            </a:rPr>
            <a:t>La entidad hace uso de todos los medios de comunicación disponibles para difundir la Rendición de Cuentas</a:t>
          </a:r>
          <a:endParaRPr lang="es-ES" sz="1050" kern="1200">
            <a:latin typeface="Times New Roman" panose="02020603050405020304" pitchFamily="18" charset="0"/>
            <a:cs typeface="Times New Roman" panose="02020603050405020304" pitchFamily="18" charset="0"/>
          </a:endParaRPr>
        </a:p>
      </dsp:txBody>
      <dsp:txXfrm>
        <a:off x="9189738" y="4469029"/>
        <a:ext cx="2462735" cy="92064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6236C-1E15-4A14-BBAA-1F01996C8CCD}">
      <dsp:nvSpPr>
        <dsp:cNvPr id="0" name=""/>
        <dsp:cNvSpPr/>
      </dsp:nvSpPr>
      <dsp:spPr>
        <a:xfrm>
          <a:off x="8074865" y="3829929"/>
          <a:ext cx="1908201" cy="447896"/>
        </a:xfrm>
        <a:custGeom>
          <a:avLst/>
          <a:gdLst/>
          <a:ahLst/>
          <a:cxnLst/>
          <a:rect l="0" t="0" r="0" b="0"/>
          <a:pathLst>
            <a:path>
              <a:moveTo>
                <a:pt x="0" y="0"/>
              </a:moveTo>
              <a:lnTo>
                <a:pt x="0" y="305228"/>
              </a:lnTo>
              <a:lnTo>
                <a:pt x="1908201" y="305228"/>
              </a:lnTo>
              <a:lnTo>
                <a:pt x="1908201" y="4478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66ECB1-04FA-4B2A-BD77-4B16A3A06736}">
      <dsp:nvSpPr>
        <dsp:cNvPr id="0" name=""/>
        <dsp:cNvSpPr/>
      </dsp:nvSpPr>
      <dsp:spPr>
        <a:xfrm>
          <a:off x="6278394" y="3829929"/>
          <a:ext cx="1796471" cy="447896"/>
        </a:xfrm>
        <a:custGeom>
          <a:avLst/>
          <a:gdLst/>
          <a:ahLst/>
          <a:cxnLst/>
          <a:rect l="0" t="0" r="0" b="0"/>
          <a:pathLst>
            <a:path>
              <a:moveTo>
                <a:pt x="1796471" y="0"/>
              </a:moveTo>
              <a:lnTo>
                <a:pt x="1796471" y="305228"/>
              </a:lnTo>
              <a:lnTo>
                <a:pt x="0" y="305228"/>
              </a:lnTo>
              <a:lnTo>
                <a:pt x="0" y="4478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698275-3FC7-4412-B4F0-8E3E492B6D25}">
      <dsp:nvSpPr>
        <dsp:cNvPr id="0" name=""/>
        <dsp:cNvSpPr/>
      </dsp:nvSpPr>
      <dsp:spPr>
        <a:xfrm>
          <a:off x="5163400" y="2404105"/>
          <a:ext cx="2911464" cy="447896"/>
        </a:xfrm>
        <a:custGeom>
          <a:avLst/>
          <a:gdLst/>
          <a:ahLst/>
          <a:cxnLst/>
          <a:rect l="0" t="0" r="0" b="0"/>
          <a:pathLst>
            <a:path>
              <a:moveTo>
                <a:pt x="0" y="0"/>
              </a:moveTo>
              <a:lnTo>
                <a:pt x="0" y="305228"/>
              </a:lnTo>
              <a:lnTo>
                <a:pt x="2911464" y="305228"/>
              </a:lnTo>
              <a:lnTo>
                <a:pt x="2911464" y="4478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EADE9D-2521-4318-8F7A-FE0CAB26D0CF}">
      <dsp:nvSpPr>
        <dsp:cNvPr id="0" name=""/>
        <dsp:cNvSpPr/>
      </dsp:nvSpPr>
      <dsp:spPr>
        <a:xfrm>
          <a:off x="2206216" y="3829929"/>
          <a:ext cx="91440" cy="447896"/>
        </a:xfrm>
        <a:custGeom>
          <a:avLst/>
          <a:gdLst/>
          <a:ahLst/>
          <a:cxnLst/>
          <a:rect l="0" t="0" r="0" b="0"/>
          <a:pathLst>
            <a:path>
              <a:moveTo>
                <a:pt x="45720" y="0"/>
              </a:moveTo>
              <a:lnTo>
                <a:pt x="45720" y="4478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3250C5-F5FA-4E23-8804-11DA93D9AD48}">
      <dsp:nvSpPr>
        <dsp:cNvPr id="0" name=""/>
        <dsp:cNvSpPr/>
      </dsp:nvSpPr>
      <dsp:spPr>
        <a:xfrm>
          <a:off x="2251936" y="2404105"/>
          <a:ext cx="2911464" cy="447896"/>
        </a:xfrm>
        <a:custGeom>
          <a:avLst/>
          <a:gdLst/>
          <a:ahLst/>
          <a:cxnLst/>
          <a:rect l="0" t="0" r="0" b="0"/>
          <a:pathLst>
            <a:path>
              <a:moveTo>
                <a:pt x="2911464" y="0"/>
              </a:moveTo>
              <a:lnTo>
                <a:pt x="2911464" y="305228"/>
              </a:lnTo>
              <a:lnTo>
                <a:pt x="0" y="305228"/>
              </a:lnTo>
              <a:lnTo>
                <a:pt x="0" y="4478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702F2F-C099-4F40-A379-F64D6AC8FF98}">
      <dsp:nvSpPr>
        <dsp:cNvPr id="0" name=""/>
        <dsp:cNvSpPr/>
      </dsp:nvSpPr>
      <dsp:spPr>
        <a:xfrm>
          <a:off x="5117680" y="978280"/>
          <a:ext cx="91440" cy="447896"/>
        </a:xfrm>
        <a:custGeom>
          <a:avLst/>
          <a:gdLst/>
          <a:ahLst/>
          <a:cxnLst/>
          <a:rect l="0" t="0" r="0" b="0"/>
          <a:pathLst>
            <a:path>
              <a:moveTo>
                <a:pt x="45720" y="0"/>
              </a:moveTo>
              <a:lnTo>
                <a:pt x="45720" y="447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1FDAAA-DEFF-4389-BE22-B12985FD4BD6}">
      <dsp:nvSpPr>
        <dsp:cNvPr id="0" name=""/>
        <dsp:cNvSpPr/>
      </dsp:nvSpPr>
      <dsp:spPr>
        <a:xfrm>
          <a:off x="3903390" y="352"/>
          <a:ext cx="2520021"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20EEDA-27B1-45B4-A1A5-541DB784E5EA}">
      <dsp:nvSpPr>
        <dsp:cNvPr id="0" name=""/>
        <dsp:cNvSpPr/>
      </dsp:nvSpPr>
      <dsp:spPr>
        <a:xfrm>
          <a:off x="4074506" y="162912"/>
          <a:ext cx="2520021"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i="0" u="none" kern="1200" dirty="0" smtClean="0">
              <a:latin typeface="Times New Roman" panose="02020603050405020304" pitchFamily="18" charset="0"/>
              <a:cs typeface="Times New Roman" panose="02020603050405020304" pitchFamily="18" charset="0"/>
            </a:rPr>
            <a:t>Realización de los actos/actividades de Rendición de Cuentas al Ciudadano</a:t>
          </a:r>
          <a:endParaRPr lang="es-ES" sz="1800" b="0" i="0" u="none" kern="1200" dirty="0">
            <a:latin typeface="Times New Roman" panose="02020603050405020304" pitchFamily="18" charset="0"/>
            <a:cs typeface="Times New Roman" panose="02020603050405020304" pitchFamily="18" charset="0"/>
          </a:endParaRPr>
        </a:p>
      </dsp:txBody>
      <dsp:txXfrm>
        <a:off x="4103149" y="191555"/>
        <a:ext cx="2462735" cy="920642"/>
      </dsp:txXfrm>
    </dsp:sp>
    <dsp:sp modelId="{BEC1E4D6-E6E2-43E9-B5CE-0408CCF23F5C}">
      <dsp:nvSpPr>
        <dsp:cNvPr id="0" name=""/>
        <dsp:cNvSpPr/>
      </dsp:nvSpPr>
      <dsp:spPr>
        <a:xfrm>
          <a:off x="1408625" y="1426176"/>
          <a:ext cx="7509550"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37CF4-0F59-4FCD-8406-285EED7D80B9}">
      <dsp:nvSpPr>
        <dsp:cNvPr id="0" name=""/>
        <dsp:cNvSpPr/>
      </dsp:nvSpPr>
      <dsp:spPr>
        <a:xfrm>
          <a:off x="1579741" y="1588737"/>
          <a:ext cx="7509550"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0" i="0" kern="1200" dirty="0" smtClean="0">
              <a:latin typeface="Times New Roman" panose="02020603050405020304" pitchFamily="18" charset="0"/>
              <a:cs typeface="Times New Roman" panose="02020603050405020304" pitchFamily="18" charset="0"/>
            </a:rPr>
            <a:t>A fin de realizar la Rendición de Cuentas y dar a conocer a la ciudadanía sobre las gestiones realizadas por la institución, se efectúan eventos a través de los cuales se llegue a la mayor cantidad posible de usuario, es decir, mediante una Audiencia Pública, o demás mecanismos establecidos previamente</a:t>
          </a:r>
          <a:r>
            <a:rPr lang="es-PY" sz="1800" b="1" i="1" kern="1200" dirty="0" smtClean="0">
              <a:latin typeface="Times New Roman" panose="02020603050405020304" pitchFamily="18" charset="0"/>
              <a:cs typeface="Times New Roman" panose="02020603050405020304" pitchFamily="18" charset="0"/>
            </a:rPr>
            <a:t>.</a:t>
          </a:r>
          <a:endParaRPr lang="es-ES" sz="1800" kern="1200" dirty="0">
            <a:latin typeface="Times New Roman" panose="02020603050405020304" pitchFamily="18" charset="0"/>
            <a:cs typeface="Times New Roman" panose="02020603050405020304" pitchFamily="18" charset="0"/>
          </a:endParaRPr>
        </a:p>
      </dsp:txBody>
      <dsp:txXfrm>
        <a:off x="1608384" y="1617380"/>
        <a:ext cx="7452264" cy="920642"/>
      </dsp:txXfrm>
    </dsp:sp>
    <dsp:sp modelId="{A75858F0-0A35-44AC-B4A5-9E49BAA9AC1C}">
      <dsp:nvSpPr>
        <dsp:cNvPr id="0" name=""/>
        <dsp:cNvSpPr/>
      </dsp:nvSpPr>
      <dsp:spPr>
        <a:xfrm>
          <a:off x="1481913" y="2852001"/>
          <a:ext cx="1540044"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2C716C-B088-4EC2-8CE6-BB8AC01B7915}">
      <dsp:nvSpPr>
        <dsp:cNvPr id="0" name=""/>
        <dsp:cNvSpPr/>
      </dsp:nvSpPr>
      <dsp:spPr>
        <a:xfrm>
          <a:off x="1653029" y="3014561"/>
          <a:ext cx="1540044"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Y" sz="1600" b="0" i="0" kern="1200" dirty="0" smtClean="0">
              <a:latin typeface="Times New Roman" panose="02020603050405020304" pitchFamily="18" charset="0"/>
              <a:cs typeface="Times New Roman" panose="02020603050405020304" pitchFamily="18" charset="0"/>
            </a:rPr>
            <a:t>Elaboración y distribución de informes</a:t>
          </a:r>
          <a:endParaRPr lang="es-ES" sz="1600" b="0" i="0" kern="1200" dirty="0">
            <a:latin typeface="Times New Roman" panose="02020603050405020304" pitchFamily="18" charset="0"/>
            <a:cs typeface="Times New Roman" panose="02020603050405020304" pitchFamily="18" charset="0"/>
          </a:endParaRPr>
        </a:p>
      </dsp:txBody>
      <dsp:txXfrm>
        <a:off x="1681672" y="3043204"/>
        <a:ext cx="1482758" cy="920642"/>
      </dsp:txXfrm>
    </dsp:sp>
    <dsp:sp modelId="{332FE5E6-C5AB-45C7-9FE0-B5D8C081DC55}">
      <dsp:nvSpPr>
        <dsp:cNvPr id="0" name=""/>
        <dsp:cNvSpPr/>
      </dsp:nvSpPr>
      <dsp:spPr>
        <a:xfrm>
          <a:off x="304796" y="4277826"/>
          <a:ext cx="3894280"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594BB-2619-4E75-8374-A4DFF630636E}">
      <dsp:nvSpPr>
        <dsp:cNvPr id="0" name=""/>
        <dsp:cNvSpPr/>
      </dsp:nvSpPr>
      <dsp:spPr>
        <a:xfrm>
          <a:off x="475912" y="4440386"/>
          <a:ext cx="3894280"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kern="1200" smtClean="0">
              <a:latin typeface="Times New Roman" panose="02020603050405020304" pitchFamily="18" charset="0"/>
              <a:cs typeface="Times New Roman" panose="02020603050405020304" pitchFamily="18" charset="0"/>
            </a:rPr>
            <a:t>La Dirección Nacional de Aduanas se apoya en los medios a su alcance, como medios de comunicación impresa, radial y televisiva, así como documentales y materiales electrónicos, para la difusión de sus actividades, con un lenguaje accesible a todos los niveles </a:t>
          </a:r>
          <a:endParaRPr lang="es-ES" sz="1200" kern="1200">
            <a:latin typeface="Times New Roman" panose="02020603050405020304" pitchFamily="18" charset="0"/>
            <a:cs typeface="Times New Roman" panose="02020603050405020304" pitchFamily="18" charset="0"/>
          </a:endParaRPr>
        </a:p>
      </dsp:txBody>
      <dsp:txXfrm>
        <a:off x="504555" y="4469029"/>
        <a:ext cx="3836994" cy="920642"/>
      </dsp:txXfrm>
    </dsp:sp>
    <dsp:sp modelId="{A9B70DB3-E87D-4E4B-AAC5-210A7F9F6C12}">
      <dsp:nvSpPr>
        <dsp:cNvPr id="0" name=""/>
        <dsp:cNvSpPr/>
      </dsp:nvSpPr>
      <dsp:spPr>
        <a:xfrm>
          <a:off x="7304843" y="2852001"/>
          <a:ext cx="1540044"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2D594C-F40E-4AA0-9D55-CF96A594D2B0}">
      <dsp:nvSpPr>
        <dsp:cNvPr id="0" name=""/>
        <dsp:cNvSpPr/>
      </dsp:nvSpPr>
      <dsp:spPr>
        <a:xfrm>
          <a:off x="7475959" y="3014561"/>
          <a:ext cx="1540044"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Y" sz="1600" b="0" i="0" kern="1200" dirty="0" smtClean="0">
              <a:latin typeface="Times New Roman" panose="02020603050405020304" pitchFamily="18" charset="0"/>
              <a:cs typeface="Times New Roman" panose="02020603050405020304" pitchFamily="18" charset="0"/>
            </a:rPr>
            <a:t>Receptividad externa</a:t>
          </a:r>
          <a:endParaRPr lang="es-ES" sz="1600" b="0" i="0" kern="1200" dirty="0">
            <a:latin typeface="Times New Roman" panose="02020603050405020304" pitchFamily="18" charset="0"/>
            <a:cs typeface="Times New Roman" panose="02020603050405020304" pitchFamily="18" charset="0"/>
          </a:endParaRPr>
        </a:p>
      </dsp:txBody>
      <dsp:txXfrm>
        <a:off x="7504602" y="3043204"/>
        <a:ext cx="1482758" cy="920642"/>
      </dsp:txXfrm>
    </dsp:sp>
    <dsp:sp modelId="{F851E4D0-F62A-48FC-BC60-9AE8B9D4326E}">
      <dsp:nvSpPr>
        <dsp:cNvPr id="0" name=""/>
        <dsp:cNvSpPr/>
      </dsp:nvSpPr>
      <dsp:spPr>
        <a:xfrm>
          <a:off x="4541308" y="4277826"/>
          <a:ext cx="3474171"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28CD25-BAFD-43CE-BE27-2D2DF489B15E}">
      <dsp:nvSpPr>
        <dsp:cNvPr id="0" name=""/>
        <dsp:cNvSpPr/>
      </dsp:nvSpPr>
      <dsp:spPr>
        <a:xfrm>
          <a:off x="4712424" y="4440386"/>
          <a:ext cx="3474171"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kern="1200" dirty="0" smtClean="0">
              <a:latin typeface="Times New Roman" panose="02020603050405020304" pitchFamily="18" charset="0"/>
              <a:cs typeface="Times New Roman" panose="02020603050405020304" pitchFamily="18" charset="0"/>
            </a:rPr>
            <a:t>El Programa de Receptividad Institucional tiene una dimensión externa orientada hacia los ciudadanos y usuarios de los servicios que presta la Dirección Nacional de Aduanas.</a:t>
          </a:r>
          <a:endParaRPr lang="es-ES" sz="1200" kern="1200" dirty="0">
            <a:latin typeface="Times New Roman" panose="02020603050405020304" pitchFamily="18" charset="0"/>
            <a:cs typeface="Times New Roman" panose="02020603050405020304" pitchFamily="18" charset="0"/>
          </a:endParaRPr>
        </a:p>
      </dsp:txBody>
      <dsp:txXfrm>
        <a:off x="4741067" y="4469029"/>
        <a:ext cx="3416885" cy="920642"/>
      </dsp:txXfrm>
    </dsp:sp>
    <dsp:sp modelId="{522CFC81-39E8-4498-8830-C4B850C65D2C}">
      <dsp:nvSpPr>
        <dsp:cNvPr id="0" name=""/>
        <dsp:cNvSpPr/>
      </dsp:nvSpPr>
      <dsp:spPr>
        <a:xfrm>
          <a:off x="8357711" y="4277826"/>
          <a:ext cx="3250710" cy="9779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E2884-867C-445C-B9FA-BB7B35123ADE}">
      <dsp:nvSpPr>
        <dsp:cNvPr id="0" name=""/>
        <dsp:cNvSpPr/>
      </dsp:nvSpPr>
      <dsp:spPr>
        <a:xfrm>
          <a:off x="8528827" y="4440386"/>
          <a:ext cx="3250710" cy="9779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kern="1200" dirty="0" smtClean="0">
              <a:latin typeface="Times New Roman" panose="02020603050405020304" pitchFamily="18" charset="0"/>
              <a:cs typeface="Times New Roman" panose="02020603050405020304" pitchFamily="18" charset="0"/>
            </a:rPr>
            <a:t>El Centro de Atención y Reclamos (CAR) es una dependencia de la Dirección Nacional de Aduanas encargada de recibir quejas, consultas, sugerencias y denuncias, relacionadas a los servicios que presta la entidad aduanera, con el apoyo del Departamento de Asuntos Internos</a:t>
          </a:r>
          <a:endParaRPr lang="es-ES" sz="1200" kern="1200" dirty="0">
            <a:latin typeface="Times New Roman" panose="02020603050405020304" pitchFamily="18" charset="0"/>
            <a:cs typeface="Times New Roman" panose="02020603050405020304" pitchFamily="18" charset="0"/>
          </a:endParaRPr>
        </a:p>
      </dsp:txBody>
      <dsp:txXfrm>
        <a:off x="8557470" y="4469029"/>
        <a:ext cx="3193424" cy="9206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D9850-8E7E-4ADB-8D9B-F1699096DEA9}">
      <dsp:nvSpPr>
        <dsp:cNvPr id="0" name=""/>
        <dsp:cNvSpPr/>
      </dsp:nvSpPr>
      <dsp:spPr>
        <a:xfrm>
          <a:off x="7031334" y="2841393"/>
          <a:ext cx="3077511" cy="488205"/>
        </a:xfrm>
        <a:custGeom>
          <a:avLst/>
          <a:gdLst/>
          <a:ahLst/>
          <a:cxnLst/>
          <a:rect l="0" t="0" r="0" b="0"/>
          <a:pathLst>
            <a:path>
              <a:moveTo>
                <a:pt x="0" y="0"/>
              </a:moveTo>
              <a:lnTo>
                <a:pt x="0" y="332697"/>
              </a:lnTo>
              <a:lnTo>
                <a:pt x="3077511" y="332697"/>
              </a:lnTo>
              <a:lnTo>
                <a:pt x="3077511" y="48820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5D3B5E5-8AD2-437C-9F97-124D7B96DC48}">
      <dsp:nvSpPr>
        <dsp:cNvPr id="0" name=""/>
        <dsp:cNvSpPr/>
      </dsp:nvSpPr>
      <dsp:spPr>
        <a:xfrm>
          <a:off x="7031334" y="2841393"/>
          <a:ext cx="1025837" cy="488205"/>
        </a:xfrm>
        <a:custGeom>
          <a:avLst/>
          <a:gdLst/>
          <a:ahLst/>
          <a:cxnLst/>
          <a:rect l="0" t="0" r="0" b="0"/>
          <a:pathLst>
            <a:path>
              <a:moveTo>
                <a:pt x="0" y="0"/>
              </a:moveTo>
              <a:lnTo>
                <a:pt x="0" y="332697"/>
              </a:lnTo>
              <a:lnTo>
                <a:pt x="1025837" y="332697"/>
              </a:lnTo>
              <a:lnTo>
                <a:pt x="1025837" y="48820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43CD5FD-111E-4BDA-889D-8D9794D0AE0E}">
      <dsp:nvSpPr>
        <dsp:cNvPr id="0" name=""/>
        <dsp:cNvSpPr/>
      </dsp:nvSpPr>
      <dsp:spPr>
        <a:xfrm>
          <a:off x="6005496" y="2841393"/>
          <a:ext cx="1025837" cy="488205"/>
        </a:xfrm>
        <a:custGeom>
          <a:avLst/>
          <a:gdLst/>
          <a:ahLst/>
          <a:cxnLst/>
          <a:rect l="0" t="0" r="0" b="0"/>
          <a:pathLst>
            <a:path>
              <a:moveTo>
                <a:pt x="1025837" y="0"/>
              </a:moveTo>
              <a:lnTo>
                <a:pt x="1025837" y="332697"/>
              </a:lnTo>
              <a:lnTo>
                <a:pt x="0" y="332697"/>
              </a:lnTo>
              <a:lnTo>
                <a:pt x="0" y="48820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5DE4989-3A56-4342-B3D0-F40BB82BD55B}">
      <dsp:nvSpPr>
        <dsp:cNvPr id="0" name=""/>
        <dsp:cNvSpPr/>
      </dsp:nvSpPr>
      <dsp:spPr>
        <a:xfrm>
          <a:off x="3953822" y="2841393"/>
          <a:ext cx="3077511" cy="488205"/>
        </a:xfrm>
        <a:custGeom>
          <a:avLst/>
          <a:gdLst/>
          <a:ahLst/>
          <a:cxnLst/>
          <a:rect l="0" t="0" r="0" b="0"/>
          <a:pathLst>
            <a:path>
              <a:moveTo>
                <a:pt x="3077511" y="0"/>
              </a:moveTo>
              <a:lnTo>
                <a:pt x="3077511" y="332697"/>
              </a:lnTo>
              <a:lnTo>
                <a:pt x="0" y="332697"/>
              </a:lnTo>
              <a:lnTo>
                <a:pt x="0" y="48820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2C2D369-F306-4D01-BC2F-C3DC191BA68F}">
      <dsp:nvSpPr>
        <dsp:cNvPr id="0" name=""/>
        <dsp:cNvSpPr/>
      </dsp:nvSpPr>
      <dsp:spPr>
        <a:xfrm>
          <a:off x="4201507" y="1287250"/>
          <a:ext cx="2829827" cy="488205"/>
        </a:xfrm>
        <a:custGeom>
          <a:avLst/>
          <a:gdLst/>
          <a:ahLst/>
          <a:cxnLst/>
          <a:rect l="0" t="0" r="0" b="0"/>
          <a:pathLst>
            <a:path>
              <a:moveTo>
                <a:pt x="0" y="0"/>
              </a:moveTo>
              <a:lnTo>
                <a:pt x="0" y="332697"/>
              </a:lnTo>
              <a:lnTo>
                <a:pt x="2829827" y="332697"/>
              </a:lnTo>
              <a:lnTo>
                <a:pt x="2829827" y="48820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886BE19-9CF9-4704-B63B-9EBAE9FE3DFE}">
      <dsp:nvSpPr>
        <dsp:cNvPr id="0" name=""/>
        <dsp:cNvSpPr/>
      </dsp:nvSpPr>
      <dsp:spPr>
        <a:xfrm>
          <a:off x="1325960" y="2841393"/>
          <a:ext cx="91440" cy="393358"/>
        </a:xfrm>
        <a:custGeom>
          <a:avLst/>
          <a:gdLst/>
          <a:ahLst/>
          <a:cxnLst/>
          <a:rect l="0" t="0" r="0" b="0"/>
          <a:pathLst>
            <a:path>
              <a:moveTo>
                <a:pt x="45720" y="0"/>
              </a:moveTo>
              <a:lnTo>
                <a:pt x="45720" y="393358"/>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B6A7C1C-669D-49E4-876F-350FBB764BB0}">
      <dsp:nvSpPr>
        <dsp:cNvPr id="0" name=""/>
        <dsp:cNvSpPr/>
      </dsp:nvSpPr>
      <dsp:spPr>
        <a:xfrm>
          <a:off x="1371680" y="1287250"/>
          <a:ext cx="2829827" cy="488205"/>
        </a:xfrm>
        <a:custGeom>
          <a:avLst/>
          <a:gdLst/>
          <a:ahLst/>
          <a:cxnLst/>
          <a:rect l="0" t="0" r="0" b="0"/>
          <a:pathLst>
            <a:path>
              <a:moveTo>
                <a:pt x="2829827" y="0"/>
              </a:moveTo>
              <a:lnTo>
                <a:pt x="2829827" y="332697"/>
              </a:lnTo>
              <a:lnTo>
                <a:pt x="0" y="332697"/>
              </a:lnTo>
              <a:lnTo>
                <a:pt x="0" y="48820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575E0BC-6A3E-4256-A48E-8C5B99487156}">
      <dsp:nvSpPr>
        <dsp:cNvPr id="0" name=""/>
        <dsp:cNvSpPr/>
      </dsp:nvSpPr>
      <dsp:spPr>
        <a:xfrm>
          <a:off x="3362185" y="221312"/>
          <a:ext cx="1678642" cy="106593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B2E5F3E-E956-4584-B4A2-2E37643483E1}">
      <dsp:nvSpPr>
        <dsp:cNvPr id="0" name=""/>
        <dsp:cNvSpPr/>
      </dsp:nvSpPr>
      <dsp:spPr>
        <a:xfrm>
          <a:off x="3548701" y="398502"/>
          <a:ext cx="1678642" cy="10659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tx2">
                  <a:lumMod val="50000"/>
                </a:schemeClr>
              </a:solidFill>
              <a:latin typeface="Times New Roman" panose="02020603050405020304" pitchFamily="18" charset="0"/>
              <a:cs typeface="Times New Roman" panose="02020603050405020304" pitchFamily="18" charset="0"/>
            </a:rPr>
            <a:t>OBJETIVOS</a:t>
          </a:r>
          <a:endParaRPr lang="es-ES" sz="2000" b="1" kern="1200" dirty="0">
            <a:solidFill>
              <a:schemeClr val="tx2">
                <a:lumMod val="50000"/>
              </a:schemeClr>
            </a:solidFill>
            <a:latin typeface="Times New Roman" panose="02020603050405020304" pitchFamily="18" charset="0"/>
            <a:cs typeface="Times New Roman" panose="02020603050405020304" pitchFamily="18" charset="0"/>
          </a:endParaRPr>
        </a:p>
      </dsp:txBody>
      <dsp:txXfrm>
        <a:off x="3579921" y="429722"/>
        <a:ext cx="1616202" cy="1003498"/>
      </dsp:txXfrm>
    </dsp:sp>
    <dsp:sp modelId="{7FC3642E-5F32-4A5C-8B12-5DAD8A7D3805}">
      <dsp:nvSpPr>
        <dsp:cNvPr id="0" name=""/>
        <dsp:cNvSpPr/>
      </dsp:nvSpPr>
      <dsp:spPr>
        <a:xfrm>
          <a:off x="532358" y="1775455"/>
          <a:ext cx="1678642" cy="106593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22388103-D6C3-4655-A037-CFA50CF31A94}">
      <dsp:nvSpPr>
        <dsp:cNvPr id="0" name=""/>
        <dsp:cNvSpPr/>
      </dsp:nvSpPr>
      <dsp:spPr>
        <a:xfrm>
          <a:off x="718874" y="1952645"/>
          <a:ext cx="1678642" cy="10659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2">
                  <a:lumMod val="50000"/>
                </a:schemeClr>
              </a:solidFill>
              <a:latin typeface="Times New Roman" panose="02020603050405020304" pitchFamily="18" charset="0"/>
              <a:cs typeface="Times New Roman" panose="02020603050405020304" pitchFamily="18" charset="0"/>
            </a:rPr>
            <a:t>GENERAL</a:t>
          </a:r>
          <a:endParaRPr lang="es-ES" sz="1600" b="1" kern="1200" dirty="0">
            <a:solidFill>
              <a:schemeClr val="tx2">
                <a:lumMod val="50000"/>
              </a:schemeClr>
            </a:solidFill>
            <a:latin typeface="Times New Roman" panose="02020603050405020304" pitchFamily="18" charset="0"/>
            <a:cs typeface="Times New Roman" panose="02020603050405020304" pitchFamily="18" charset="0"/>
          </a:endParaRPr>
        </a:p>
      </dsp:txBody>
      <dsp:txXfrm>
        <a:off x="750094" y="1983865"/>
        <a:ext cx="1616202" cy="1003498"/>
      </dsp:txXfrm>
    </dsp:sp>
    <dsp:sp modelId="{1D753892-12B8-45EE-A320-DE8CB581406E}">
      <dsp:nvSpPr>
        <dsp:cNvPr id="0" name=""/>
        <dsp:cNvSpPr/>
      </dsp:nvSpPr>
      <dsp:spPr>
        <a:xfrm>
          <a:off x="1890" y="3234751"/>
          <a:ext cx="2739578" cy="1676411"/>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A5E5037-9F06-482E-B8D4-061CB89D72BB}">
      <dsp:nvSpPr>
        <dsp:cNvPr id="0" name=""/>
        <dsp:cNvSpPr/>
      </dsp:nvSpPr>
      <dsp:spPr>
        <a:xfrm>
          <a:off x="188406" y="3411941"/>
          <a:ext cx="2739578" cy="167641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kern="1200" dirty="0" smtClean="0">
              <a:solidFill>
                <a:schemeClr val="tx2">
                  <a:lumMod val="50000"/>
                </a:schemeClr>
              </a:solidFill>
              <a:latin typeface="Times New Roman" panose="02020603050405020304" pitchFamily="18" charset="0"/>
              <a:cs typeface="Times New Roman" panose="02020603050405020304" pitchFamily="18" charset="0"/>
            </a:rPr>
            <a:t>Establecer lineamientos que sirvan de marco y orientación para la instalación de un nuevo paradigma de rendición de cuentas en las instituciones públicas de la República del Paraguay.</a:t>
          </a:r>
          <a:endParaRPr lang="es-ES" sz="1200" kern="1200" dirty="0" smtClean="0">
            <a:solidFill>
              <a:schemeClr val="tx2">
                <a:lumMod val="50000"/>
              </a:schemeClr>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es-PY" sz="1200" kern="1200" dirty="0" smtClean="0">
              <a:solidFill>
                <a:schemeClr val="tx2">
                  <a:lumMod val="50000"/>
                </a:schemeClr>
              </a:solidFill>
              <a:latin typeface="Times New Roman" panose="02020603050405020304" pitchFamily="18" charset="0"/>
              <a:cs typeface="Times New Roman" panose="02020603050405020304" pitchFamily="18" charset="0"/>
            </a:rPr>
            <a:t>El modelo que se pretende instalar con la ayuda de esta herramienta es el de una rendición de cuentas que trascienda el concepto limitado de informe de gestión.</a:t>
          </a:r>
          <a:endParaRPr lang="es-ES" sz="1200" kern="1200" dirty="0">
            <a:solidFill>
              <a:schemeClr val="tx2">
                <a:lumMod val="50000"/>
              </a:schemeClr>
            </a:solidFill>
            <a:latin typeface="Times New Roman" panose="02020603050405020304" pitchFamily="18" charset="0"/>
            <a:cs typeface="Times New Roman" panose="02020603050405020304" pitchFamily="18" charset="0"/>
          </a:endParaRPr>
        </a:p>
      </dsp:txBody>
      <dsp:txXfrm>
        <a:off x="237506" y="3461041"/>
        <a:ext cx="2641378" cy="1578211"/>
      </dsp:txXfrm>
    </dsp:sp>
    <dsp:sp modelId="{9E68A85C-C134-42C0-B4F9-234A8D41D88C}">
      <dsp:nvSpPr>
        <dsp:cNvPr id="0" name=""/>
        <dsp:cNvSpPr/>
      </dsp:nvSpPr>
      <dsp:spPr>
        <a:xfrm>
          <a:off x="6192012" y="1775455"/>
          <a:ext cx="1678642" cy="106593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54382759-3CC6-4F0C-8667-9BF29DDA6872}">
      <dsp:nvSpPr>
        <dsp:cNvPr id="0" name=""/>
        <dsp:cNvSpPr/>
      </dsp:nvSpPr>
      <dsp:spPr>
        <a:xfrm>
          <a:off x="6378528" y="1952645"/>
          <a:ext cx="1678642" cy="10659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2">
                  <a:lumMod val="50000"/>
                </a:schemeClr>
              </a:solidFill>
              <a:latin typeface="Times New Roman" panose="02020603050405020304" pitchFamily="18" charset="0"/>
              <a:cs typeface="Times New Roman" panose="02020603050405020304" pitchFamily="18" charset="0"/>
            </a:rPr>
            <a:t>ESPECÍFICOS</a:t>
          </a:r>
          <a:endParaRPr lang="es-ES" sz="1600" b="1" kern="1200" dirty="0">
            <a:solidFill>
              <a:schemeClr val="tx2">
                <a:lumMod val="50000"/>
              </a:schemeClr>
            </a:solidFill>
            <a:latin typeface="Times New Roman" panose="02020603050405020304" pitchFamily="18" charset="0"/>
            <a:cs typeface="Times New Roman" panose="02020603050405020304" pitchFamily="18" charset="0"/>
          </a:endParaRPr>
        </a:p>
      </dsp:txBody>
      <dsp:txXfrm>
        <a:off x="6409748" y="1983865"/>
        <a:ext cx="1616202" cy="1003498"/>
      </dsp:txXfrm>
    </dsp:sp>
    <dsp:sp modelId="{0230AA87-80B7-48DA-9CBF-62613A0232FC}">
      <dsp:nvSpPr>
        <dsp:cNvPr id="0" name=""/>
        <dsp:cNvSpPr/>
      </dsp:nvSpPr>
      <dsp:spPr>
        <a:xfrm>
          <a:off x="3114501" y="3329599"/>
          <a:ext cx="1678642" cy="106593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E14A7C2-BD9D-4534-9C03-B40F132F95E6}">
      <dsp:nvSpPr>
        <dsp:cNvPr id="0" name=""/>
        <dsp:cNvSpPr/>
      </dsp:nvSpPr>
      <dsp:spPr>
        <a:xfrm>
          <a:off x="3301016" y="3506789"/>
          <a:ext cx="1678642" cy="10659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kern="1200" smtClean="0">
              <a:solidFill>
                <a:schemeClr val="tx2">
                  <a:lumMod val="50000"/>
                </a:schemeClr>
              </a:solidFill>
              <a:latin typeface="Times New Roman" panose="02020603050405020304" pitchFamily="18" charset="0"/>
              <a:cs typeface="Times New Roman" panose="02020603050405020304" pitchFamily="18" charset="0"/>
            </a:rPr>
            <a:t>Desarrollar un dialogo con los ciudadanos</a:t>
          </a:r>
          <a:endParaRPr lang="es-ES" sz="1200" kern="1200">
            <a:solidFill>
              <a:schemeClr val="tx2">
                <a:lumMod val="50000"/>
              </a:schemeClr>
            </a:solidFill>
            <a:latin typeface="Times New Roman" panose="02020603050405020304" pitchFamily="18" charset="0"/>
            <a:cs typeface="Times New Roman" panose="02020603050405020304" pitchFamily="18" charset="0"/>
          </a:endParaRPr>
        </a:p>
      </dsp:txBody>
      <dsp:txXfrm>
        <a:off x="3332236" y="3538009"/>
        <a:ext cx="1616202" cy="1003498"/>
      </dsp:txXfrm>
    </dsp:sp>
    <dsp:sp modelId="{B50263ED-1BE9-444E-B704-E03654F3E4A2}">
      <dsp:nvSpPr>
        <dsp:cNvPr id="0" name=""/>
        <dsp:cNvSpPr/>
      </dsp:nvSpPr>
      <dsp:spPr>
        <a:xfrm>
          <a:off x="5166175" y="3329599"/>
          <a:ext cx="1678642" cy="106593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F85DAC1-7BBD-498A-81CD-A6716FEC114F}">
      <dsp:nvSpPr>
        <dsp:cNvPr id="0" name=""/>
        <dsp:cNvSpPr/>
      </dsp:nvSpPr>
      <dsp:spPr>
        <a:xfrm>
          <a:off x="5352691" y="3506789"/>
          <a:ext cx="1678642" cy="10659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kern="1200" smtClean="0">
              <a:solidFill>
                <a:schemeClr val="tx2">
                  <a:lumMod val="50000"/>
                </a:schemeClr>
              </a:solidFill>
              <a:latin typeface="Times New Roman" panose="02020603050405020304" pitchFamily="18" charset="0"/>
              <a:cs typeface="Times New Roman" panose="02020603050405020304" pitchFamily="18" charset="0"/>
            </a:rPr>
            <a:t>Mejorar la gestión pública</a:t>
          </a:r>
          <a:endParaRPr lang="es-ES" sz="1200" kern="1200">
            <a:solidFill>
              <a:schemeClr val="tx2">
                <a:lumMod val="50000"/>
              </a:schemeClr>
            </a:solidFill>
            <a:latin typeface="Times New Roman" panose="02020603050405020304" pitchFamily="18" charset="0"/>
            <a:cs typeface="Times New Roman" panose="02020603050405020304" pitchFamily="18" charset="0"/>
          </a:endParaRPr>
        </a:p>
      </dsp:txBody>
      <dsp:txXfrm>
        <a:off x="5383911" y="3538009"/>
        <a:ext cx="1616202" cy="1003498"/>
      </dsp:txXfrm>
    </dsp:sp>
    <dsp:sp modelId="{A4076DC2-4405-44AF-91D0-B21B8A64BA96}">
      <dsp:nvSpPr>
        <dsp:cNvPr id="0" name=""/>
        <dsp:cNvSpPr/>
      </dsp:nvSpPr>
      <dsp:spPr>
        <a:xfrm>
          <a:off x="7217850" y="3329599"/>
          <a:ext cx="1678642" cy="106593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225D807A-D7E6-4CC4-86E0-09736D116362}">
      <dsp:nvSpPr>
        <dsp:cNvPr id="0" name=""/>
        <dsp:cNvSpPr/>
      </dsp:nvSpPr>
      <dsp:spPr>
        <a:xfrm>
          <a:off x="7404365" y="3506789"/>
          <a:ext cx="1678642" cy="10659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kern="1200" smtClean="0">
              <a:solidFill>
                <a:schemeClr val="tx2">
                  <a:lumMod val="50000"/>
                </a:schemeClr>
              </a:solidFill>
              <a:latin typeface="Times New Roman" panose="02020603050405020304" pitchFamily="18" charset="0"/>
              <a:cs typeface="Times New Roman" panose="02020603050405020304" pitchFamily="18" charset="0"/>
            </a:rPr>
            <a:t>Garantizar el control social</a:t>
          </a:r>
          <a:endParaRPr lang="es-ES" sz="1200" kern="1200">
            <a:solidFill>
              <a:schemeClr val="tx2">
                <a:lumMod val="50000"/>
              </a:schemeClr>
            </a:solidFill>
            <a:latin typeface="Times New Roman" panose="02020603050405020304" pitchFamily="18" charset="0"/>
            <a:cs typeface="Times New Roman" panose="02020603050405020304" pitchFamily="18" charset="0"/>
          </a:endParaRPr>
        </a:p>
      </dsp:txBody>
      <dsp:txXfrm>
        <a:off x="7435585" y="3538009"/>
        <a:ext cx="1616202" cy="1003498"/>
      </dsp:txXfrm>
    </dsp:sp>
    <dsp:sp modelId="{FA2774B2-7D99-4E41-AA02-224653611A8A}">
      <dsp:nvSpPr>
        <dsp:cNvPr id="0" name=""/>
        <dsp:cNvSpPr/>
      </dsp:nvSpPr>
      <dsp:spPr>
        <a:xfrm>
          <a:off x="9269524" y="3329599"/>
          <a:ext cx="1678642" cy="106593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8FDFE6D6-FEB6-4863-8A42-02FD65828557}">
      <dsp:nvSpPr>
        <dsp:cNvPr id="0" name=""/>
        <dsp:cNvSpPr/>
      </dsp:nvSpPr>
      <dsp:spPr>
        <a:xfrm>
          <a:off x="9456040" y="3506789"/>
          <a:ext cx="1678642" cy="10659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kern="1200" smtClean="0">
              <a:solidFill>
                <a:schemeClr val="tx2">
                  <a:lumMod val="50000"/>
                </a:schemeClr>
              </a:solidFill>
              <a:latin typeface="Times New Roman" panose="02020603050405020304" pitchFamily="18" charset="0"/>
              <a:cs typeface="Times New Roman" panose="02020603050405020304" pitchFamily="18" charset="0"/>
            </a:rPr>
            <a:t>Prevenir la corrupción</a:t>
          </a:r>
          <a:endParaRPr lang="es-ES" sz="1200" kern="1200">
            <a:solidFill>
              <a:schemeClr val="tx2">
                <a:lumMod val="50000"/>
              </a:schemeClr>
            </a:solidFill>
            <a:latin typeface="Times New Roman" panose="02020603050405020304" pitchFamily="18" charset="0"/>
            <a:cs typeface="Times New Roman" panose="02020603050405020304" pitchFamily="18" charset="0"/>
          </a:endParaRPr>
        </a:p>
      </dsp:txBody>
      <dsp:txXfrm>
        <a:off x="9487260" y="3538009"/>
        <a:ext cx="1616202" cy="10034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A9BD7-4029-4ABA-85AA-C82900144190}">
      <dsp:nvSpPr>
        <dsp:cNvPr id="0" name=""/>
        <dsp:cNvSpPr/>
      </dsp:nvSpPr>
      <dsp:spPr>
        <a:xfrm>
          <a:off x="5394278" y="2081479"/>
          <a:ext cx="3828197" cy="910936"/>
        </a:xfrm>
        <a:custGeom>
          <a:avLst/>
          <a:gdLst/>
          <a:ahLst/>
          <a:cxnLst/>
          <a:rect l="0" t="0" r="0" b="0"/>
          <a:pathLst>
            <a:path>
              <a:moveTo>
                <a:pt x="0" y="0"/>
              </a:moveTo>
              <a:lnTo>
                <a:pt x="0" y="620776"/>
              </a:lnTo>
              <a:lnTo>
                <a:pt x="3828197" y="620776"/>
              </a:lnTo>
              <a:lnTo>
                <a:pt x="3828197" y="9109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71B2CD5-C488-4EC1-93A8-8334CC4211B5}">
      <dsp:nvSpPr>
        <dsp:cNvPr id="0" name=""/>
        <dsp:cNvSpPr/>
      </dsp:nvSpPr>
      <dsp:spPr>
        <a:xfrm>
          <a:off x="5348558" y="2081479"/>
          <a:ext cx="91440" cy="910936"/>
        </a:xfrm>
        <a:custGeom>
          <a:avLst/>
          <a:gdLst/>
          <a:ahLst/>
          <a:cxnLst/>
          <a:rect l="0" t="0" r="0" b="0"/>
          <a:pathLst>
            <a:path>
              <a:moveTo>
                <a:pt x="45720" y="0"/>
              </a:moveTo>
              <a:lnTo>
                <a:pt x="45720" y="9109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8B389B5-4B62-4BCF-84CC-6E1E87F30C2D}">
      <dsp:nvSpPr>
        <dsp:cNvPr id="0" name=""/>
        <dsp:cNvSpPr/>
      </dsp:nvSpPr>
      <dsp:spPr>
        <a:xfrm>
          <a:off x="1566080" y="2081479"/>
          <a:ext cx="3828197" cy="910936"/>
        </a:xfrm>
        <a:custGeom>
          <a:avLst/>
          <a:gdLst/>
          <a:ahLst/>
          <a:cxnLst/>
          <a:rect l="0" t="0" r="0" b="0"/>
          <a:pathLst>
            <a:path>
              <a:moveTo>
                <a:pt x="3828197" y="0"/>
              </a:moveTo>
              <a:lnTo>
                <a:pt x="3828197" y="620776"/>
              </a:lnTo>
              <a:lnTo>
                <a:pt x="0" y="620776"/>
              </a:lnTo>
              <a:lnTo>
                <a:pt x="0" y="9109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575E0BC-6A3E-4256-A48E-8C5B99487156}">
      <dsp:nvSpPr>
        <dsp:cNvPr id="0" name=""/>
        <dsp:cNvSpPr/>
      </dsp:nvSpPr>
      <dsp:spPr>
        <a:xfrm>
          <a:off x="3828197" y="92556"/>
          <a:ext cx="3132161" cy="198892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B2E5F3E-E956-4584-B4A2-2E37643483E1}">
      <dsp:nvSpPr>
        <dsp:cNvPr id="0" name=""/>
        <dsp:cNvSpPr/>
      </dsp:nvSpPr>
      <dsp:spPr>
        <a:xfrm>
          <a:off x="4176215" y="423174"/>
          <a:ext cx="3132161" cy="198892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latin typeface="Times New Roman" panose="02020603050405020304" pitchFamily="18" charset="0"/>
              <a:cs typeface="Times New Roman" panose="02020603050405020304" pitchFamily="18" charset="0"/>
            </a:rPr>
            <a:t>PILARES</a:t>
          </a:r>
          <a:endParaRPr lang="es-ES" sz="2000" b="1" kern="1200" dirty="0">
            <a:latin typeface="Times New Roman" panose="02020603050405020304" pitchFamily="18" charset="0"/>
            <a:cs typeface="Times New Roman" panose="02020603050405020304" pitchFamily="18" charset="0"/>
          </a:endParaRPr>
        </a:p>
      </dsp:txBody>
      <dsp:txXfrm>
        <a:off x="4234469" y="481428"/>
        <a:ext cx="3015653" cy="1872414"/>
      </dsp:txXfrm>
    </dsp:sp>
    <dsp:sp modelId="{FF6507EE-D12A-4658-A386-141F9AB3703F}">
      <dsp:nvSpPr>
        <dsp:cNvPr id="0" name=""/>
        <dsp:cNvSpPr/>
      </dsp:nvSpPr>
      <dsp:spPr>
        <a:xfrm>
          <a:off x="0" y="2992416"/>
          <a:ext cx="3132161" cy="198892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716C32AE-67BF-4455-B42A-FFFD0F1D1CC6}">
      <dsp:nvSpPr>
        <dsp:cNvPr id="0" name=""/>
        <dsp:cNvSpPr/>
      </dsp:nvSpPr>
      <dsp:spPr>
        <a:xfrm>
          <a:off x="348017" y="3323033"/>
          <a:ext cx="3132161" cy="198892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Y" sz="2000" kern="1200" smtClean="0">
              <a:latin typeface="Times New Roman" panose="02020603050405020304" pitchFamily="18" charset="0"/>
              <a:cs typeface="Times New Roman" panose="02020603050405020304" pitchFamily="18" charset="0"/>
            </a:rPr>
            <a:t>Información</a:t>
          </a:r>
          <a:endParaRPr lang="es-ES" sz="2000" kern="1200">
            <a:latin typeface="Times New Roman" panose="02020603050405020304" pitchFamily="18" charset="0"/>
            <a:cs typeface="Times New Roman" panose="02020603050405020304" pitchFamily="18" charset="0"/>
          </a:endParaRPr>
        </a:p>
      </dsp:txBody>
      <dsp:txXfrm>
        <a:off x="406271" y="3381287"/>
        <a:ext cx="3015653" cy="1872414"/>
      </dsp:txXfrm>
    </dsp:sp>
    <dsp:sp modelId="{F5C3328C-4BB0-49B1-A13D-73056147A3C3}">
      <dsp:nvSpPr>
        <dsp:cNvPr id="0" name=""/>
        <dsp:cNvSpPr/>
      </dsp:nvSpPr>
      <dsp:spPr>
        <a:xfrm>
          <a:off x="3828197" y="2992416"/>
          <a:ext cx="3132161" cy="198892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75F4DAF4-8879-40BE-B49A-EA8AC6287995}">
      <dsp:nvSpPr>
        <dsp:cNvPr id="0" name=""/>
        <dsp:cNvSpPr/>
      </dsp:nvSpPr>
      <dsp:spPr>
        <a:xfrm>
          <a:off x="4176215" y="3323033"/>
          <a:ext cx="3132161" cy="198892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Y" sz="2000" kern="1200" smtClean="0">
              <a:latin typeface="Times New Roman" panose="02020603050405020304" pitchFamily="18" charset="0"/>
              <a:cs typeface="Times New Roman" panose="02020603050405020304" pitchFamily="18" charset="0"/>
            </a:rPr>
            <a:t>Dialogo</a:t>
          </a:r>
          <a:endParaRPr lang="es-ES" sz="2000" kern="1200">
            <a:latin typeface="Times New Roman" panose="02020603050405020304" pitchFamily="18" charset="0"/>
            <a:cs typeface="Times New Roman" panose="02020603050405020304" pitchFamily="18" charset="0"/>
          </a:endParaRPr>
        </a:p>
      </dsp:txBody>
      <dsp:txXfrm>
        <a:off x="4234469" y="3381287"/>
        <a:ext cx="3015653" cy="1872414"/>
      </dsp:txXfrm>
    </dsp:sp>
    <dsp:sp modelId="{EC5021C8-89D7-47D6-A4FD-501A01631C31}">
      <dsp:nvSpPr>
        <dsp:cNvPr id="0" name=""/>
        <dsp:cNvSpPr/>
      </dsp:nvSpPr>
      <dsp:spPr>
        <a:xfrm>
          <a:off x="7656394" y="2992416"/>
          <a:ext cx="3132161" cy="198892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99CC231A-172E-4E20-A987-035DE9348FFA}">
      <dsp:nvSpPr>
        <dsp:cNvPr id="0" name=""/>
        <dsp:cNvSpPr/>
      </dsp:nvSpPr>
      <dsp:spPr>
        <a:xfrm>
          <a:off x="8004412" y="3323033"/>
          <a:ext cx="3132161" cy="198892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Y" sz="2000" kern="1200" smtClean="0">
              <a:latin typeface="Times New Roman" panose="02020603050405020304" pitchFamily="18" charset="0"/>
              <a:cs typeface="Times New Roman" panose="02020603050405020304" pitchFamily="18" charset="0"/>
            </a:rPr>
            <a:t>Sanción/incentivos</a:t>
          </a:r>
          <a:endParaRPr lang="es-ES" sz="2000" kern="1200">
            <a:latin typeface="Times New Roman" panose="02020603050405020304" pitchFamily="18" charset="0"/>
            <a:cs typeface="Times New Roman" panose="02020603050405020304" pitchFamily="18" charset="0"/>
          </a:endParaRPr>
        </a:p>
      </dsp:txBody>
      <dsp:txXfrm>
        <a:off x="8062666" y="3381287"/>
        <a:ext cx="3015653" cy="18724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71325-E9F7-4E4D-8C9F-B703230D8CE4}">
      <dsp:nvSpPr>
        <dsp:cNvPr id="0" name=""/>
        <dsp:cNvSpPr/>
      </dsp:nvSpPr>
      <dsp:spPr>
        <a:xfrm>
          <a:off x="1230730" y="2615228"/>
          <a:ext cx="174906" cy="2335305"/>
        </a:xfrm>
        <a:custGeom>
          <a:avLst/>
          <a:gdLst/>
          <a:ahLst/>
          <a:cxnLst/>
          <a:rect l="0" t="0" r="0" b="0"/>
          <a:pathLst>
            <a:path>
              <a:moveTo>
                <a:pt x="0" y="0"/>
              </a:moveTo>
              <a:lnTo>
                <a:pt x="87453" y="0"/>
              </a:lnTo>
              <a:lnTo>
                <a:pt x="87453" y="2335305"/>
              </a:lnTo>
              <a:lnTo>
                <a:pt x="174906" y="2335305"/>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latin typeface="Times New Roman" panose="02020603050405020304" pitchFamily="18" charset="0"/>
            <a:cs typeface="Times New Roman" panose="02020603050405020304" pitchFamily="18" charset="0"/>
          </a:endParaRPr>
        </a:p>
      </dsp:txBody>
      <dsp:txXfrm>
        <a:off x="147260" y="3724335"/>
        <a:ext cx="2341846" cy="117092"/>
      </dsp:txXfrm>
    </dsp:sp>
    <dsp:sp modelId="{5C9832C2-5F30-4565-B73B-60C03698FEBD}">
      <dsp:nvSpPr>
        <dsp:cNvPr id="0" name=""/>
        <dsp:cNvSpPr/>
      </dsp:nvSpPr>
      <dsp:spPr>
        <a:xfrm>
          <a:off x="1230730" y="2615228"/>
          <a:ext cx="174906" cy="1868244"/>
        </a:xfrm>
        <a:custGeom>
          <a:avLst/>
          <a:gdLst/>
          <a:ahLst/>
          <a:cxnLst/>
          <a:rect l="0" t="0" r="0" b="0"/>
          <a:pathLst>
            <a:path>
              <a:moveTo>
                <a:pt x="0" y="0"/>
              </a:moveTo>
              <a:lnTo>
                <a:pt x="87453" y="0"/>
              </a:lnTo>
              <a:lnTo>
                <a:pt x="87453" y="1868244"/>
              </a:lnTo>
              <a:lnTo>
                <a:pt x="174906" y="1868244"/>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latin typeface="Times New Roman" panose="02020603050405020304" pitchFamily="18" charset="0"/>
            <a:cs typeface="Times New Roman" panose="02020603050405020304" pitchFamily="18" charset="0"/>
          </a:endParaRPr>
        </a:p>
      </dsp:txBody>
      <dsp:txXfrm>
        <a:off x="379976" y="3502440"/>
        <a:ext cx="1876414" cy="93820"/>
      </dsp:txXfrm>
    </dsp:sp>
    <dsp:sp modelId="{B85505B1-51C3-432F-9EDF-9F451BAF3533}">
      <dsp:nvSpPr>
        <dsp:cNvPr id="0" name=""/>
        <dsp:cNvSpPr/>
      </dsp:nvSpPr>
      <dsp:spPr>
        <a:xfrm>
          <a:off x="1230730" y="2615228"/>
          <a:ext cx="174906" cy="1401183"/>
        </a:xfrm>
        <a:custGeom>
          <a:avLst/>
          <a:gdLst/>
          <a:ahLst/>
          <a:cxnLst/>
          <a:rect l="0" t="0" r="0" b="0"/>
          <a:pathLst>
            <a:path>
              <a:moveTo>
                <a:pt x="0" y="0"/>
              </a:moveTo>
              <a:lnTo>
                <a:pt x="87453" y="0"/>
              </a:lnTo>
              <a:lnTo>
                <a:pt x="87453" y="1401183"/>
              </a:lnTo>
              <a:lnTo>
                <a:pt x="174906" y="1401183"/>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latin typeface="Times New Roman" panose="02020603050405020304" pitchFamily="18" charset="0"/>
            <a:cs typeface="Times New Roman" panose="02020603050405020304" pitchFamily="18" charset="0"/>
          </a:endParaRPr>
        </a:p>
      </dsp:txBody>
      <dsp:txXfrm>
        <a:off x="612154" y="3280518"/>
        <a:ext cx="1412057" cy="70602"/>
      </dsp:txXfrm>
    </dsp:sp>
    <dsp:sp modelId="{3AB2F778-3349-4C58-B094-230E719D60D2}">
      <dsp:nvSpPr>
        <dsp:cNvPr id="0" name=""/>
        <dsp:cNvSpPr/>
      </dsp:nvSpPr>
      <dsp:spPr>
        <a:xfrm>
          <a:off x="1230730" y="2615228"/>
          <a:ext cx="174906" cy="934122"/>
        </a:xfrm>
        <a:custGeom>
          <a:avLst/>
          <a:gdLst/>
          <a:ahLst/>
          <a:cxnLst/>
          <a:rect l="0" t="0" r="0" b="0"/>
          <a:pathLst>
            <a:path>
              <a:moveTo>
                <a:pt x="0" y="0"/>
              </a:moveTo>
              <a:lnTo>
                <a:pt x="87453" y="0"/>
              </a:lnTo>
              <a:lnTo>
                <a:pt x="87453" y="934122"/>
              </a:lnTo>
              <a:lnTo>
                <a:pt x="174906" y="934122"/>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latin typeface="Times New Roman" panose="02020603050405020304" pitchFamily="18" charset="0"/>
            <a:cs typeface="Times New Roman" panose="02020603050405020304" pitchFamily="18" charset="0"/>
          </a:endParaRPr>
        </a:p>
      </dsp:txBody>
      <dsp:txXfrm>
        <a:off x="843005" y="3058530"/>
        <a:ext cx="950356" cy="47517"/>
      </dsp:txXfrm>
    </dsp:sp>
    <dsp:sp modelId="{D14DD0E1-594B-4FD2-BAB2-3E4B0530EADB}">
      <dsp:nvSpPr>
        <dsp:cNvPr id="0" name=""/>
        <dsp:cNvSpPr/>
      </dsp:nvSpPr>
      <dsp:spPr>
        <a:xfrm>
          <a:off x="1230730" y="2615228"/>
          <a:ext cx="174906" cy="467061"/>
        </a:xfrm>
        <a:custGeom>
          <a:avLst/>
          <a:gdLst/>
          <a:ahLst/>
          <a:cxnLst/>
          <a:rect l="0" t="0" r="0" b="0"/>
          <a:pathLst>
            <a:path>
              <a:moveTo>
                <a:pt x="0" y="0"/>
              </a:moveTo>
              <a:lnTo>
                <a:pt x="87453" y="0"/>
              </a:lnTo>
              <a:lnTo>
                <a:pt x="87453" y="467061"/>
              </a:lnTo>
              <a:lnTo>
                <a:pt x="174906" y="467061"/>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latin typeface="Times New Roman" panose="02020603050405020304" pitchFamily="18" charset="0"/>
            <a:cs typeface="Times New Roman" panose="02020603050405020304" pitchFamily="18" charset="0"/>
          </a:endParaRPr>
        </a:p>
      </dsp:txBody>
      <dsp:txXfrm>
        <a:off x="1068815" y="2836290"/>
        <a:ext cx="498736" cy="24936"/>
      </dsp:txXfrm>
    </dsp:sp>
    <dsp:sp modelId="{7E803921-3D8D-4567-8E78-CAFC286774EA}">
      <dsp:nvSpPr>
        <dsp:cNvPr id="0" name=""/>
        <dsp:cNvSpPr/>
      </dsp:nvSpPr>
      <dsp:spPr>
        <a:xfrm>
          <a:off x="1230730" y="2569508"/>
          <a:ext cx="174906" cy="91440"/>
        </a:xfrm>
        <a:custGeom>
          <a:avLst/>
          <a:gdLst/>
          <a:ahLst/>
          <a:cxnLst/>
          <a:rect l="0" t="0" r="0" b="0"/>
          <a:pathLst>
            <a:path>
              <a:moveTo>
                <a:pt x="0" y="45720"/>
              </a:moveTo>
              <a:lnTo>
                <a:pt x="174906" y="45720"/>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latin typeface="Times New Roman" panose="02020603050405020304" pitchFamily="18" charset="0"/>
            <a:cs typeface="Times New Roman" panose="02020603050405020304" pitchFamily="18" charset="0"/>
          </a:endParaRPr>
        </a:p>
      </dsp:txBody>
      <dsp:txXfrm>
        <a:off x="1230730" y="2610855"/>
        <a:ext cx="174906" cy="8745"/>
      </dsp:txXfrm>
    </dsp:sp>
    <dsp:sp modelId="{97A44A5D-4C97-4D0E-9E7F-9251B71B6925}">
      <dsp:nvSpPr>
        <dsp:cNvPr id="0" name=""/>
        <dsp:cNvSpPr/>
      </dsp:nvSpPr>
      <dsp:spPr>
        <a:xfrm>
          <a:off x="1230730" y="2148167"/>
          <a:ext cx="174906" cy="467061"/>
        </a:xfrm>
        <a:custGeom>
          <a:avLst/>
          <a:gdLst/>
          <a:ahLst/>
          <a:cxnLst/>
          <a:rect l="0" t="0" r="0" b="0"/>
          <a:pathLst>
            <a:path>
              <a:moveTo>
                <a:pt x="0" y="467061"/>
              </a:moveTo>
              <a:lnTo>
                <a:pt x="87453" y="467061"/>
              </a:lnTo>
              <a:lnTo>
                <a:pt x="87453" y="0"/>
              </a:lnTo>
              <a:lnTo>
                <a:pt x="174906" y="0"/>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latin typeface="Times New Roman" panose="02020603050405020304" pitchFamily="18" charset="0"/>
            <a:cs typeface="Times New Roman" panose="02020603050405020304" pitchFamily="18" charset="0"/>
          </a:endParaRPr>
        </a:p>
      </dsp:txBody>
      <dsp:txXfrm>
        <a:off x="1068815" y="2369229"/>
        <a:ext cx="498736" cy="24936"/>
      </dsp:txXfrm>
    </dsp:sp>
    <dsp:sp modelId="{BB663E2F-E9BB-42D2-A7B6-CC4FBB9B063F}">
      <dsp:nvSpPr>
        <dsp:cNvPr id="0" name=""/>
        <dsp:cNvSpPr/>
      </dsp:nvSpPr>
      <dsp:spPr>
        <a:xfrm>
          <a:off x="1230730" y="1681106"/>
          <a:ext cx="174906" cy="934122"/>
        </a:xfrm>
        <a:custGeom>
          <a:avLst/>
          <a:gdLst/>
          <a:ahLst/>
          <a:cxnLst/>
          <a:rect l="0" t="0" r="0" b="0"/>
          <a:pathLst>
            <a:path>
              <a:moveTo>
                <a:pt x="0" y="934122"/>
              </a:moveTo>
              <a:lnTo>
                <a:pt x="87453" y="934122"/>
              </a:lnTo>
              <a:lnTo>
                <a:pt x="87453" y="0"/>
              </a:lnTo>
              <a:lnTo>
                <a:pt x="174906" y="0"/>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latin typeface="Times New Roman" panose="02020603050405020304" pitchFamily="18" charset="0"/>
            <a:cs typeface="Times New Roman" panose="02020603050405020304" pitchFamily="18" charset="0"/>
          </a:endParaRPr>
        </a:p>
      </dsp:txBody>
      <dsp:txXfrm>
        <a:off x="843005" y="2124408"/>
        <a:ext cx="950356" cy="47517"/>
      </dsp:txXfrm>
    </dsp:sp>
    <dsp:sp modelId="{A66A618D-3C19-4912-9D00-79FFB78D0965}">
      <dsp:nvSpPr>
        <dsp:cNvPr id="0" name=""/>
        <dsp:cNvSpPr/>
      </dsp:nvSpPr>
      <dsp:spPr>
        <a:xfrm>
          <a:off x="1230730" y="1214044"/>
          <a:ext cx="174906" cy="1401183"/>
        </a:xfrm>
        <a:custGeom>
          <a:avLst/>
          <a:gdLst/>
          <a:ahLst/>
          <a:cxnLst/>
          <a:rect l="0" t="0" r="0" b="0"/>
          <a:pathLst>
            <a:path>
              <a:moveTo>
                <a:pt x="0" y="1401183"/>
              </a:moveTo>
              <a:lnTo>
                <a:pt x="87453" y="1401183"/>
              </a:lnTo>
              <a:lnTo>
                <a:pt x="87453" y="0"/>
              </a:lnTo>
              <a:lnTo>
                <a:pt x="174906" y="0"/>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latin typeface="Times New Roman" panose="02020603050405020304" pitchFamily="18" charset="0"/>
            <a:cs typeface="Times New Roman" panose="02020603050405020304" pitchFamily="18" charset="0"/>
          </a:endParaRPr>
        </a:p>
      </dsp:txBody>
      <dsp:txXfrm>
        <a:off x="612154" y="1879335"/>
        <a:ext cx="1412057" cy="70602"/>
      </dsp:txXfrm>
    </dsp:sp>
    <dsp:sp modelId="{887CC849-06E7-4A04-A1C9-C28330775574}">
      <dsp:nvSpPr>
        <dsp:cNvPr id="0" name=""/>
        <dsp:cNvSpPr/>
      </dsp:nvSpPr>
      <dsp:spPr>
        <a:xfrm>
          <a:off x="1230730" y="746983"/>
          <a:ext cx="174906" cy="1868244"/>
        </a:xfrm>
        <a:custGeom>
          <a:avLst/>
          <a:gdLst/>
          <a:ahLst/>
          <a:cxnLst/>
          <a:rect l="0" t="0" r="0" b="0"/>
          <a:pathLst>
            <a:path>
              <a:moveTo>
                <a:pt x="0" y="1868244"/>
              </a:moveTo>
              <a:lnTo>
                <a:pt x="87453" y="1868244"/>
              </a:lnTo>
              <a:lnTo>
                <a:pt x="87453" y="0"/>
              </a:lnTo>
              <a:lnTo>
                <a:pt x="174906" y="0"/>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latin typeface="Times New Roman" panose="02020603050405020304" pitchFamily="18" charset="0"/>
            <a:cs typeface="Times New Roman" panose="02020603050405020304" pitchFamily="18" charset="0"/>
          </a:endParaRPr>
        </a:p>
      </dsp:txBody>
      <dsp:txXfrm>
        <a:off x="379976" y="1634195"/>
        <a:ext cx="1876414" cy="93820"/>
      </dsp:txXfrm>
    </dsp:sp>
    <dsp:sp modelId="{5F12D41B-F8AF-434A-BFDA-4D25521443AC}">
      <dsp:nvSpPr>
        <dsp:cNvPr id="0" name=""/>
        <dsp:cNvSpPr/>
      </dsp:nvSpPr>
      <dsp:spPr>
        <a:xfrm>
          <a:off x="1230730" y="279922"/>
          <a:ext cx="174906" cy="2335305"/>
        </a:xfrm>
        <a:custGeom>
          <a:avLst/>
          <a:gdLst/>
          <a:ahLst/>
          <a:cxnLst/>
          <a:rect l="0" t="0" r="0" b="0"/>
          <a:pathLst>
            <a:path>
              <a:moveTo>
                <a:pt x="0" y="2335305"/>
              </a:moveTo>
              <a:lnTo>
                <a:pt x="87453" y="2335305"/>
              </a:lnTo>
              <a:lnTo>
                <a:pt x="87453" y="0"/>
              </a:lnTo>
              <a:lnTo>
                <a:pt x="174906" y="0"/>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latin typeface="Times New Roman" panose="02020603050405020304" pitchFamily="18" charset="0"/>
            <a:cs typeface="Times New Roman" panose="02020603050405020304" pitchFamily="18" charset="0"/>
          </a:endParaRPr>
        </a:p>
      </dsp:txBody>
      <dsp:txXfrm>
        <a:off x="147260" y="1389029"/>
        <a:ext cx="2341846" cy="117092"/>
      </dsp:txXfrm>
    </dsp:sp>
    <dsp:sp modelId="{77C1102F-9D00-4183-9A31-62776A5AB097}">
      <dsp:nvSpPr>
        <dsp:cNvPr id="0" name=""/>
        <dsp:cNvSpPr/>
      </dsp:nvSpPr>
      <dsp:spPr>
        <a:xfrm rot="16200000">
          <a:off x="-931733" y="2003654"/>
          <a:ext cx="3101780" cy="1223147"/>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s-PY" sz="3600" b="1" kern="1200" smtClean="0">
              <a:solidFill>
                <a:schemeClr val="tx1"/>
              </a:solidFill>
              <a:latin typeface="Times New Roman" panose="02020603050405020304" pitchFamily="18" charset="0"/>
              <a:cs typeface="Times New Roman" panose="02020603050405020304" pitchFamily="18" charset="0"/>
            </a:rPr>
            <a:t>MARCO JURÍDICO</a:t>
          </a:r>
          <a:endParaRPr lang="es-ES" sz="3600" kern="1200" dirty="0">
            <a:solidFill>
              <a:schemeClr val="tx1"/>
            </a:solidFill>
            <a:latin typeface="Times New Roman" panose="02020603050405020304" pitchFamily="18" charset="0"/>
            <a:cs typeface="Times New Roman" panose="02020603050405020304" pitchFamily="18" charset="0"/>
          </a:endParaRPr>
        </a:p>
      </dsp:txBody>
      <dsp:txXfrm>
        <a:off x="-931733" y="2003654"/>
        <a:ext cx="3101780" cy="1223147"/>
      </dsp:txXfrm>
    </dsp:sp>
    <dsp:sp modelId="{6A947DCB-BCB4-4B40-8E60-FDFB45A67949}">
      <dsp:nvSpPr>
        <dsp:cNvPr id="0" name=""/>
        <dsp:cNvSpPr/>
      </dsp:nvSpPr>
      <dsp:spPr>
        <a:xfrm>
          <a:off x="1405636" y="79720"/>
          <a:ext cx="9567541" cy="40040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Y" sz="1100" kern="1200" smtClean="0">
              <a:solidFill>
                <a:schemeClr val="tx1"/>
              </a:solidFill>
              <a:latin typeface="Times New Roman" panose="02020603050405020304" pitchFamily="18" charset="0"/>
              <a:cs typeface="Times New Roman" panose="02020603050405020304" pitchFamily="18" charset="0"/>
            </a:rPr>
            <a:t>Constitución Nacional</a:t>
          </a:r>
          <a:endParaRPr lang="es-ES" sz="1100" kern="1200" dirty="0">
            <a:solidFill>
              <a:schemeClr val="tx1"/>
            </a:solidFill>
            <a:latin typeface="Times New Roman" panose="02020603050405020304" pitchFamily="18" charset="0"/>
            <a:cs typeface="Times New Roman" panose="02020603050405020304" pitchFamily="18" charset="0"/>
          </a:endParaRPr>
        </a:p>
      </dsp:txBody>
      <dsp:txXfrm>
        <a:off x="1405636" y="79720"/>
        <a:ext cx="9567541" cy="400404"/>
      </dsp:txXfrm>
    </dsp:sp>
    <dsp:sp modelId="{523BED85-9BB3-43B1-8114-0C93660FE820}">
      <dsp:nvSpPr>
        <dsp:cNvPr id="0" name=""/>
        <dsp:cNvSpPr/>
      </dsp:nvSpPr>
      <dsp:spPr>
        <a:xfrm>
          <a:off x="1405636" y="546781"/>
          <a:ext cx="9567541" cy="40040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Y" sz="1100" kern="1200" smtClean="0">
              <a:solidFill>
                <a:schemeClr val="tx1"/>
              </a:solidFill>
              <a:latin typeface="Times New Roman" panose="02020603050405020304" pitchFamily="18" charset="0"/>
              <a:cs typeface="Times New Roman" panose="02020603050405020304" pitchFamily="18" charset="0"/>
            </a:rPr>
            <a:t>Ley N° 977/1996 “QUE APRUEBA LA CONVENCIÓN INTERAMERICANA CONTRA LA CORRUPCIÓN”.</a:t>
          </a:r>
          <a:endParaRPr lang="es-ES" sz="1100" kern="1200">
            <a:solidFill>
              <a:schemeClr val="tx1"/>
            </a:solidFill>
            <a:latin typeface="Times New Roman" panose="02020603050405020304" pitchFamily="18" charset="0"/>
            <a:cs typeface="Times New Roman" panose="02020603050405020304" pitchFamily="18" charset="0"/>
          </a:endParaRPr>
        </a:p>
      </dsp:txBody>
      <dsp:txXfrm>
        <a:off x="1405636" y="546781"/>
        <a:ext cx="9567541" cy="400404"/>
      </dsp:txXfrm>
    </dsp:sp>
    <dsp:sp modelId="{5AA2C4A9-03B0-4DD8-9E50-7F5290576AB5}">
      <dsp:nvSpPr>
        <dsp:cNvPr id="0" name=""/>
        <dsp:cNvSpPr/>
      </dsp:nvSpPr>
      <dsp:spPr>
        <a:xfrm>
          <a:off x="1405636" y="1013842"/>
          <a:ext cx="9567541" cy="40040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Y" sz="1100" kern="1200" dirty="0" smtClean="0">
              <a:solidFill>
                <a:schemeClr val="tx1"/>
              </a:solidFill>
              <a:latin typeface="Times New Roman" panose="02020603050405020304" pitchFamily="18" charset="0"/>
              <a:cs typeface="Times New Roman" panose="02020603050405020304" pitchFamily="18" charset="0"/>
            </a:rPr>
            <a:t>Ley N° 2535/2005 “QUE APRUEBA LA CONVENCIÓN DE LAS NACIONES UNIDAS CONTRA LA CORRUPCIÓN”.</a:t>
          </a:r>
          <a:endParaRPr lang="es-ES" sz="1100" kern="1200" dirty="0">
            <a:solidFill>
              <a:schemeClr val="tx1"/>
            </a:solidFill>
            <a:latin typeface="Times New Roman" panose="02020603050405020304" pitchFamily="18" charset="0"/>
            <a:cs typeface="Times New Roman" panose="02020603050405020304" pitchFamily="18" charset="0"/>
          </a:endParaRPr>
        </a:p>
      </dsp:txBody>
      <dsp:txXfrm>
        <a:off x="1405636" y="1013842"/>
        <a:ext cx="9567541" cy="400404"/>
      </dsp:txXfrm>
    </dsp:sp>
    <dsp:sp modelId="{683B247E-B39C-4E87-92FC-84ED78E856D6}">
      <dsp:nvSpPr>
        <dsp:cNvPr id="0" name=""/>
        <dsp:cNvSpPr/>
      </dsp:nvSpPr>
      <dsp:spPr>
        <a:xfrm>
          <a:off x="1405636" y="1480903"/>
          <a:ext cx="9567541" cy="40040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Y" sz="1100" kern="1200" smtClean="0">
              <a:solidFill>
                <a:schemeClr val="tx1"/>
              </a:solidFill>
              <a:latin typeface="Times New Roman" panose="02020603050405020304" pitchFamily="18" charset="0"/>
              <a:cs typeface="Times New Roman" panose="02020603050405020304" pitchFamily="18" charset="0"/>
            </a:rPr>
            <a:t>Ley N° 5282/2014 “DE LIBRE ACCESO CIUDADANO A LA INFORMACIÓN PÚBLICA Y TRANSPARENCIA GUBERNAMENTAL”.</a:t>
          </a:r>
          <a:endParaRPr lang="es-ES" sz="1100" kern="1200" dirty="0">
            <a:solidFill>
              <a:schemeClr val="tx1"/>
            </a:solidFill>
            <a:latin typeface="Times New Roman" panose="02020603050405020304" pitchFamily="18" charset="0"/>
            <a:cs typeface="Times New Roman" panose="02020603050405020304" pitchFamily="18" charset="0"/>
          </a:endParaRPr>
        </a:p>
      </dsp:txBody>
      <dsp:txXfrm>
        <a:off x="1405636" y="1480903"/>
        <a:ext cx="9567541" cy="400404"/>
      </dsp:txXfrm>
    </dsp:sp>
    <dsp:sp modelId="{8432B098-52F5-420F-ADA4-331FCE646DA8}">
      <dsp:nvSpPr>
        <dsp:cNvPr id="0" name=""/>
        <dsp:cNvSpPr/>
      </dsp:nvSpPr>
      <dsp:spPr>
        <a:xfrm>
          <a:off x="1405636" y="1947964"/>
          <a:ext cx="9567541" cy="40040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Y" sz="1100" kern="1200" smtClean="0">
              <a:solidFill>
                <a:schemeClr val="tx1"/>
              </a:solidFill>
              <a:latin typeface="Times New Roman" panose="02020603050405020304" pitchFamily="18" charset="0"/>
              <a:cs typeface="Times New Roman" panose="02020603050405020304" pitchFamily="18" charset="0"/>
            </a:rPr>
            <a:t>Ley N° 5189/2014 “QUE ESTABLECE LA OBLIGATORIEDAD DE LA PROVISIÓN DE INFORMACIONES EN EL USO DE LOS RECURSOS PÚBLICOS SOBRE REMUNERACIONES Y OTRAS RETRIBUCIONES ASIGNADAS AL SERVIDOR PÚBLICO DE LA REPÚBLICA DEL PARAGUAY”</a:t>
          </a:r>
          <a:endParaRPr lang="es-ES" sz="1100" kern="1200" dirty="0">
            <a:solidFill>
              <a:schemeClr val="tx1"/>
            </a:solidFill>
            <a:latin typeface="Times New Roman" panose="02020603050405020304" pitchFamily="18" charset="0"/>
            <a:cs typeface="Times New Roman" panose="02020603050405020304" pitchFamily="18" charset="0"/>
          </a:endParaRPr>
        </a:p>
      </dsp:txBody>
      <dsp:txXfrm>
        <a:off x="1405636" y="1947964"/>
        <a:ext cx="9567541" cy="400404"/>
      </dsp:txXfrm>
    </dsp:sp>
    <dsp:sp modelId="{FAE8CA9B-B47B-4F8C-80DF-4B57E29AD471}">
      <dsp:nvSpPr>
        <dsp:cNvPr id="0" name=""/>
        <dsp:cNvSpPr/>
      </dsp:nvSpPr>
      <dsp:spPr>
        <a:xfrm>
          <a:off x="1405636" y="2415026"/>
          <a:ext cx="9567541" cy="40040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Y" sz="1100" kern="1200" smtClean="0">
              <a:solidFill>
                <a:schemeClr val="tx1"/>
              </a:solidFill>
              <a:latin typeface="Times New Roman" panose="02020603050405020304" pitchFamily="18" charset="0"/>
              <a:cs typeface="Times New Roman" panose="02020603050405020304" pitchFamily="18" charset="0"/>
            </a:rPr>
            <a:t>Ley N° 1626/2000 “DE LA FUNCIÓN PÚBLICA”</a:t>
          </a:r>
          <a:endParaRPr lang="es-ES" sz="1100" kern="1200">
            <a:solidFill>
              <a:schemeClr val="tx1"/>
            </a:solidFill>
            <a:latin typeface="Times New Roman" panose="02020603050405020304" pitchFamily="18" charset="0"/>
            <a:cs typeface="Times New Roman" panose="02020603050405020304" pitchFamily="18" charset="0"/>
          </a:endParaRPr>
        </a:p>
      </dsp:txBody>
      <dsp:txXfrm>
        <a:off x="1405636" y="2415026"/>
        <a:ext cx="9567541" cy="400404"/>
      </dsp:txXfrm>
    </dsp:sp>
    <dsp:sp modelId="{F0BDEBE6-43DA-469C-B132-8BEA26933F53}">
      <dsp:nvSpPr>
        <dsp:cNvPr id="0" name=""/>
        <dsp:cNvSpPr/>
      </dsp:nvSpPr>
      <dsp:spPr>
        <a:xfrm>
          <a:off x="1405636" y="2882087"/>
          <a:ext cx="9567541" cy="40040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Y" sz="1100" kern="1200" smtClean="0">
              <a:solidFill>
                <a:schemeClr val="tx1"/>
              </a:solidFill>
              <a:latin typeface="Times New Roman" panose="02020603050405020304" pitchFamily="18" charset="0"/>
              <a:cs typeface="Times New Roman" panose="02020603050405020304" pitchFamily="18" charset="0"/>
            </a:rPr>
            <a:t>Ley N° 1535/1999 “DE ADMINISTRACIÓN FINANCIERA DEL ESTADO”</a:t>
          </a:r>
          <a:endParaRPr lang="es-ES" sz="1100" kern="1200">
            <a:solidFill>
              <a:schemeClr val="tx1"/>
            </a:solidFill>
            <a:latin typeface="Times New Roman" panose="02020603050405020304" pitchFamily="18" charset="0"/>
            <a:cs typeface="Times New Roman" panose="02020603050405020304" pitchFamily="18" charset="0"/>
          </a:endParaRPr>
        </a:p>
      </dsp:txBody>
      <dsp:txXfrm>
        <a:off x="1405636" y="2882087"/>
        <a:ext cx="9567541" cy="400404"/>
      </dsp:txXfrm>
    </dsp:sp>
    <dsp:sp modelId="{78E47939-1AEF-4BDB-95BE-B7661CC52D7E}">
      <dsp:nvSpPr>
        <dsp:cNvPr id="0" name=""/>
        <dsp:cNvSpPr/>
      </dsp:nvSpPr>
      <dsp:spPr>
        <a:xfrm>
          <a:off x="1405636" y="3349148"/>
          <a:ext cx="9567541" cy="40040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Y" sz="1100" kern="1200" smtClean="0">
              <a:solidFill>
                <a:schemeClr val="tx1"/>
              </a:solidFill>
              <a:latin typeface="Times New Roman" panose="02020603050405020304" pitchFamily="18" charset="0"/>
              <a:cs typeface="Times New Roman" panose="02020603050405020304" pitchFamily="18" charset="0"/>
            </a:rPr>
            <a:t>Decreto N° 10144/2012</a:t>
          </a:r>
          <a:endParaRPr lang="es-ES" sz="1100" kern="1200">
            <a:solidFill>
              <a:schemeClr val="tx1"/>
            </a:solidFill>
            <a:latin typeface="Times New Roman" panose="02020603050405020304" pitchFamily="18" charset="0"/>
            <a:cs typeface="Times New Roman" panose="02020603050405020304" pitchFamily="18" charset="0"/>
          </a:endParaRPr>
        </a:p>
      </dsp:txBody>
      <dsp:txXfrm>
        <a:off x="1405636" y="3349148"/>
        <a:ext cx="9567541" cy="400404"/>
      </dsp:txXfrm>
    </dsp:sp>
    <dsp:sp modelId="{962C8DB7-2446-4199-A4E2-9AA017120701}">
      <dsp:nvSpPr>
        <dsp:cNvPr id="0" name=""/>
        <dsp:cNvSpPr/>
      </dsp:nvSpPr>
      <dsp:spPr>
        <a:xfrm>
          <a:off x="1405636" y="3816209"/>
          <a:ext cx="9567541" cy="40040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Y" sz="1100" kern="1200" smtClean="0">
              <a:solidFill>
                <a:schemeClr val="tx1"/>
              </a:solidFill>
              <a:latin typeface="Times New Roman" panose="02020603050405020304" pitchFamily="18" charset="0"/>
              <a:cs typeface="Times New Roman" panose="02020603050405020304" pitchFamily="18" charset="0"/>
            </a:rPr>
            <a:t>Decreto N° 1843/2019</a:t>
          </a:r>
          <a:endParaRPr lang="es-ES" sz="1100" kern="1200">
            <a:solidFill>
              <a:schemeClr val="tx1"/>
            </a:solidFill>
            <a:latin typeface="Times New Roman" panose="02020603050405020304" pitchFamily="18" charset="0"/>
            <a:cs typeface="Times New Roman" panose="02020603050405020304" pitchFamily="18" charset="0"/>
          </a:endParaRPr>
        </a:p>
      </dsp:txBody>
      <dsp:txXfrm>
        <a:off x="1405636" y="3816209"/>
        <a:ext cx="9567541" cy="400404"/>
      </dsp:txXfrm>
    </dsp:sp>
    <dsp:sp modelId="{89AFBB93-4A59-4E43-B02F-87661E533A06}">
      <dsp:nvSpPr>
        <dsp:cNvPr id="0" name=""/>
        <dsp:cNvSpPr/>
      </dsp:nvSpPr>
      <dsp:spPr>
        <a:xfrm>
          <a:off x="1405636" y="4283270"/>
          <a:ext cx="9567541" cy="40040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Y" sz="1100" kern="1200" smtClean="0">
              <a:solidFill>
                <a:schemeClr val="tx1"/>
              </a:solidFill>
              <a:latin typeface="Times New Roman" panose="02020603050405020304" pitchFamily="18" charset="0"/>
              <a:cs typeface="Times New Roman" panose="02020603050405020304" pitchFamily="18" charset="0"/>
            </a:rPr>
            <a:t>RED INTERINSTITUCIONAL DE TRANSPARENCIA Y ANTICORRUPCIÓN DEL PODER EJECUTIVO</a:t>
          </a:r>
          <a:endParaRPr lang="es-ES" sz="1100" kern="1200">
            <a:solidFill>
              <a:schemeClr val="tx1"/>
            </a:solidFill>
            <a:latin typeface="Times New Roman" panose="02020603050405020304" pitchFamily="18" charset="0"/>
            <a:cs typeface="Times New Roman" panose="02020603050405020304" pitchFamily="18" charset="0"/>
          </a:endParaRPr>
        </a:p>
      </dsp:txBody>
      <dsp:txXfrm>
        <a:off x="1405636" y="4283270"/>
        <a:ext cx="9567541" cy="400404"/>
      </dsp:txXfrm>
    </dsp:sp>
    <dsp:sp modelId="{E649FCF7-7E03-4B01-A4FB-7C37BD8461F7}">
      <dsp:nvSpPr>
        <dsp:cNvPr id="0" name=""/>
        <dsp:cNvSpPr/>
      </dsp:nvSpPr>
      <dsp:spPr>
        <a:xfrm>
          <a:off x="1405636" y="4750332"/>
          <a:ext cx="9567541" cy="40040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Y" sz="1100" kern="1200" smtClean="0">
              <a:solidFill>
                <a:schemeClr val="tx1"/>
              </a:solidFill>
              <a:latin typeface="Times New Roman" panose="02020603050405020304" pitchFamily="18" charset="0"/>
              <a:cs typeface="Times New Roman" panose="02020603050405020304" pitchFamily="18" charset="0"/>
            </a:rPr>
            <a:t>Decreto N° 962/2008 “MODELO ESTANDAR DE CONTROL INTERNO PARA INSTITUCIONES PÚBLICAS DEL PARAGUAY”.</a:t>
          </a:r>
          <a:endParaRPr lang="es-ES" sz="1100" kern="1200">
            <a:solidFill>
              <a:schemeClr val="tx1"/>
            </a:solidFill>
            <a:latin typeface="Times New Roman" panose="02020603050405020304" pitchFamily="18" charset="0"/>
            <a:cs typeface="Times New Roman" panose="02020603050405020304" pitchFamily="18" charset="0"/>
          </a:endParaRPr>
        </a:p>
      </dsp:txBody>
      <dsp:txXfrm>
        <a:off x="1405636" y="4750332"/>
        <a:ext cx="9567541" cy="4004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02780-5C38-432C-9EC0-D666341A2DB4}">
      <dsp:nvSpPr>
        <dsp:cNvPr id="0" name=""/>
        <dsp:cNvSpPr/>
      </dsp:nvSpPr>
      <dsp:spPr>
        <a:xfrm>
          <a:off x="9500090" y="3558937"/>
          <a:ext cx="1489341" cy="354395"/>
        </a:xfrm>
        <a:custGeom>
          <a:avLst/>
          <a:gdLst/>
          <a:ahLst/>
          <a:cxnLst/>
          <a:rect l="0" t="0" r="0" b="0"/>
          <a:pathLst>
            <a:path>
              <a:moveTo>
                <a:pt x="0" y="0"/>
              </a:moveTo>
              <a:lnTo>
                <a:pt x="0" y="241510"/>
              </a:lnTo>
              <a:lnTo>
                <a:pt x="1489341" y="241510"/>
              </a:lnTo>
              <a:lnTo>
                <a:pt x="1489341" y="35439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FCA6659-4671-46B0-AC42-70562AF93235}">
      <dsp:nvSpPr>
        <dsp:cNvPr id="0" name=""/>
        <dsp:cNvSpPr/>
      </dsp:nvSpPr>
      <dsp:spPr>
        <a:xfrm>
          <a:off x="9454370" y="3558937"/>
          <a:ext cx="91440" cy="354395"/>
        </a:xfrm>
        <a:custGeom>
          <a:avLst/>
          <a:gdLst/>
          <a:ahLst/>
          <a:cxnLst/>
          <a:rect l="0" t="0" r="0" b="0"/>
          <a:pathLst>
            <a:path>
              <a:moveTo>
                <a:pt x="45720" y="0"/>
              </a:moveTo>
              <a:lnTo>
                <a:pt x="45720" y="35439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4DB4763-8265-4EAD-BD79-9EC47ADEF67E}">
      <dsp:nvSpPr>
        <dsp:cNvPr id="0" name=""/>
        <dsp:cNvSpPr/>
      </dsp:nvSpPr>
      <dsp:spPr>
        <a:xfrm>
          <a:off x="8010748" y="3558937"/>
          <a:ext cx="1489341" cy="354395"/>
        </a:xfrm>
        <a:custGeom>
          <a:avLst/>
          <a:gdLst/>
          <a:ahLst/>
          <a:cxnLst/>
          <a:rect l="0" t="0" r="0" b="0"/>
          <a:pathLst>
            <a:path>
              <a:moveTo>
                <a:pt x="1489341" y="0"/>
              </a:moveTo>
              <a:lnTo>
                <a:pt x="1489341" y="241510"/>
              </a:lnTo>
              <a:lnTo>
                <a:pt x="0" y="241510"/>
              </a:lnTo>
              <a:lnTo>
                <a:pt x="0" y="35439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A45ACF6-83F0-4A04-BF51-FE31DAA9BD44}">
      <dsp:nvSpPr>
        <dsp:cNvPr id="0" name=""/>
        <dsp:cNvSpPr/>
      </dsp:nvSpPr>
      <dsp:spPr>
        <a:xfrm>
          <a:off x="9454370" y="2430760"/>
          <a:ext cx="91440" cy="354395"/>
        </a:xfrm>
        <a:custGeom>
          <a:avLst/>
          <a:gdLst/>
          <a:ahLst/>
          <a:cxnLst/>
          <a:rect l="0" t="0" r="0" b="0"/>
          <a:pathLst>
            <a:path>
              <a:moveTo>
                <a:pt x="45720" y="0"/>
              </a:moveTo>
              <a:lnTo>
                <a:pt x="45720" y="35439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BF5611B-A265-4E50-A82C-247D016E0758}">
      <dsp:nvSpPr>
        <dsp:cNvPr id="0" name=""/>
        <dsp:cNvSpPr/>
      </dsp:nvSpPr>
      <dsp:spPr>
        <a:xfrm>
          <a:off x="5345289" y="1302584"/>
          <a:ext cx="4154801" cy="354395"/>
        </a:xfrm>
        <a:custGeom>
          <a:avLst/>
          <a:gdLst/>
          <a:ahLst/>
          <a:cxnLst/>
          <a:rect l="0" t="0" r="0" b="0"/>
          <a:pathLst>
            <a:path>
              <a:moveTo>
                <a:pt x="0" y="0"/>
              </a:moveTo>
              <a:lnTo>
                <a:pt x="0" y="241510"/>
              </a:lnTo>
              <a:lnTo>
                <a:pt x="4154801" y="241510"/>
              </a:lnTo>
              <a:lnTo>
                <a:pt x="4154801" y="35439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562A2D2-D47C-4074-B47B-675D739C3A7F}">
      <dsp:nvSpPr>
        <dsp:cNvPr id="0" name=""/>
        <dsp:cNvSpPr/>
      </dsp:nvSpPr>
      <dsp:spPr>
        <a:xfrm>
          <a:off x="5040799" y="3552847"/>
          <a:ext cx="1480606" cy="704237"/>
        </a:xfrm>
        <a:custGeom>
          <a:avLst/>
          <a:gdLst/>
          <a:ahLst/>
          <a:cxnLst/>
          <a:rect l="0" t="0" r="0" b="0"/>
          <a:pathLst>
            <a:path>
              <a:moveTo>
                <a:pt x="0" y="0"/>
              </a:moveTo>
              <a:lnTo>
                <a:pt x="0" y="591352"/>
              </a:lnTo>
              <a:lnTo>
                <a:pt x="1480606" y="591352"/>
              </a:lnTo>
              <a:lnTo>
                <a:pt x="1480606" y="704237"/>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4BE4B9B-BADD-4295-A40D-BFA1B19806D0}">
      <dsp:nvSpPr>
        <dsp:cNvPr id="0" name=""/>
        <dsp:cNvSpPr/>
      </dsp:nvSpPr>
      <dsp:spPr>
        <a:xfrm>
          <a:off x="4995079" y="3552847"/>
          <a:ext cx="91440" cy="704237"/>
        </a:xfrm>
        <a:custGeom>
          <a:avLst/>
          <a:gdLst/>
          <a:ahLst/>
          <a:cxnLst/>
          <a:rect l="0" t="0" r="0" b="0"/>
          <a:pathLst>
            <a:path>
              <a:moveTo>
                <a:pt x="45720" y="0"/>
              </a:moveTo>
              <a:lnTo>
                <a:pt x="45720" y="591352"/>
              </a:lnTo>
              <a:lnTo>
                <a:pt x="49718" y="591352"/>
              </a:lnTo>
              <a:lnTo>
                <a:pt x="49718" y="704237"/>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41B42D3-8E5E-41BC-9484-13AFF998B438}">
      <dsp:nvSpPr>
        <dsp:cNvPr id="0" name=""/>
        <dsp:cNvSpPr/>
      </dsp:nvSpPr>
      <dsp:spPr>
        <a:xfrm>
          <a:off x="3570090" y="3552847"/>
          <a:ext cx="1470708" cy="716973"/>
        </a:xfrm>
        <a:custGeom>
          <a:avLst/>
          <a:gdLst/>
          <a:ahLst/>
          <a:cxnLst/>
          <a:rect l="0" t="0" r="0" b="0"/>
          <a:pathLst>
            <a:path>
              <a:moveTo>
                <a:pt x="1470708" y="0"/>
              </a:moveTo>
              <a:lnTo>
                <a:pt x="1470708" y="604088"/>
              </a:lnTo>
              <a:lnTo>
                <a:pt x="0" y="604088"/>
              </a:lnTo>
              <a:lnTo>
                <a:pt x="0" y="716973"/>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6FC16BC-E319-43D1-AE4E-EE1AFBB6C80F}">
      <dsp:nvSpPr>
        <dsp:cNvPr id="0" name=""/>
        <dsp:cNvSpPr/>
      </dsp:nvSpPr>
      <dsp:spPr>
        <a:xfrm>
          <a:off x="2048140" y="3552847"/>
          <a:ext cx="2992659" cy="704237"/>
        </a:xfrm>
        <a:custGeom>
          <a:avLst/>
          <a:gdLst/>
          <a:ahLst/>
          <a:cxnLst/>
          <a:rect l="0" t="0" r="0" b="0"/>
          <a:pathLst>
            <a:path>
              <a:moveTo>
                <a:pt x="2992659" y="0"/>
              </a:moveTo>
              <a:lnTo>
                <a:pt x="2992659" y="591352"/>
              </a:lnTo>
              <a:lnTo>
                <a:pt x="0" y="591352"/>
              </a:lnTo>
              <a:lnTo>
                <a:pt x="0" y="704237"/>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92B8D19-7F6F-4CE0-A8B5-E35CDE9B5B4D}">
      <dsp:nvSpPr>
        <dsp:cNvPr id="0" name=""/>
        <dsp:cNvSpPr/>
      </dsp:nvSpPr>
      <dsp:spPr>
        <a:xfrm>
          <a:off x="4995079" y="2440696"/>
          <a:ext cx="91440" cy="338370"/>
        </a:xfrm>
        <a:custGeom>
          <a:avLst/>
          <a:gdLst/>
          <a:ahLst/>
          <a:cxnLst/>
          <a:rect l="0" t="0" r="0" b="0"/>
          <a:pathLst>
            <a:path>
              <a:moveTo>
                <a:pt x="50228" y="0"/>
              </a:moveTo>
              <a:lnTo>
                <a:pt x="50228" y="225485"/>
              </a:lnTo>
              <a:lnTo>
                <a:pt x="45720" y="225485"/>
              </a:lnTo>
              <a:lnTo>
                <a:pt x="45720" y="338370"/>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89AE6C2-6662-482E-A9CB-11632B52AAC3}">
      <dsp:nvSpPr>
        <dsp:cNvPr id="0" name=""/>
        <dsp:cNvSpPr/>
      </dsp:nvSpPr>
      <dsp:spPr>
        <a:xfrm>
          <a:off x="5045308" y="1302584"/>
          <a:ext cx="299980" cy="364331"/>
        </a:xfrm>
        <a:custGeom>
          <a:avLst/>
          <a:gdLst/>
          <a:ahLst/>
          <a:cxnLst/>
          <a:rect l="0" t="0" r="0" b="0"/>
          <a:pathLst>
            <a:path>
              <a:moveTo>
                <a:pt x="299980" y="0"/>
              </a:moveTo>
              <a:lnTo>
                <a:pt x="299980" y="251445"/>
              </a:lnTo>
              <a:lnTo>
                <a:pt x="0" y="251445"/>
              </a:lnTo>
              <a:lnTo>
                <a:pt x="0" y="364331"/>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7A8D10D-257F-419B-9587-EB507459A2FA}">
      <dsp:nvSpPr>
        <dsp:cNvPr id="0" name=""/>
        <dsp:cNvSpPr/>
      </dsp:nvSpPr>
      <dsp:spPr>
        <a:xfrm>
          <a:off x="1247638" y="2430760"/>
          <a:ext cx="91440" cy="354395"/>
        </a:xfrm>
        <a:custGeom>
          <a:avLst/>
          <a:gdLst/>
          <a:ahLst/>
          <a:cxnLst/>
          <a:rect l="0" t="0" r="0" b="0"/>
          <a:pathLst>
            <a:path>
              <a:moveTo>
                <a:pt x="45720" y="0"/>
              </a:moveTo>
              <a:lnTo>
                <a:pt x="45720" y="35439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E2B6E49-4C8A-46F1-A8EA-C9BA9B1BA404}">
      <dsp:nvSpPr>
        <dsp:cNvPr id="0" name=""/>
        <dsp:cNvSpPr/>
      </dsp:nvSpPr>
      <dsp:spPr>
        <a:xfrm>
          <a:off x="1293358" y="1302584"/>
          <a:ext cx="4051930" cy="354395"/>
        </a:xfrm>
        <a:custGeom>
          <a:avLst/>
          <a:gdLst/>
          <a:ahLst/>
          <a:cxnLst/>
          <a:rect l="0" t="0" r="0" b="0"/>
          <a:pathLst>
            <a:path>
              <a:moveTo>
                <a:pt x="4051930" y="0"/>
              </a:moveTo>
              <a:lnTo>
                <a:pt x="4051930" y="241510"/>
              </a:lnTo>
              <a:lnTo>
                <a:pt x="0" y="241510"/>
              </a:lnTo>
              <a:lnTo>
                <a:pt x="0" y="35439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575E0BC-6A3E-4256-A48E-8C5B99487156}">
      <dsp:nvSpPr>
        <dsp:cNvPr id="0" name=""/>
        <dsp:cNvSpPr/>
      </dsp:nvSpPr>
      <dsp:spPr>
        <a:xfrm>
          <a:off x="3153143" y="528803"/>
          <a:ext cx="4384291" cy="77378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B2E5F3E-E956-4584-B4A2-2E37643483E1}">
      <dsp:nvSpPr>
        <dsp:cNvPr id="0" name=""/>
        <dsp:cNvSpPr/>
      </dsp:nvSpPr>
      <dsp:spPr>
        <a:xfrm>
          <a:off x="3288538" y="657428"/>
          <a:ext cx="4384291" cy="77378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Y" sz="2000" b="1" kern="1200" dirty="0" smtClean="0">
              <a:latin typeface="Times New Roman" panose="02020603050405020304" pitchFamily="18" charset="0"/>
              <a:cs typeface="Times New Roman" panose="02020603050405020304" pitchFamily="18" charset="0"/>
            </a:rPr>
            <a:t>MARCO ORGÁNICO Y METODOLÓGICO DE APLICACIÓN</a:t>
          </a:r>
          <a:endParaRPr lang="es-ES" sz="2000" b="1" kern="1200" dirty="0">
            <a:latin typeface="Times New Roman" panose="02020603050405020304" pitchFamily="18" charset="0"/>
            <a:cs typeface="Times New Roman" panose="02020603050405020304" pitchFamily="18" charset="0"/>
          </a:endParaRPr>
        </a:p>
      </dsp:txBody>
      <dsp:txXfrm>
        <a:off x="3311201" y="680091"/>
        <a:ext cx="4338965" cy="728454"/>
      </dsp:txXfrm>
    </dsp:sp>
    <dsp:sp modelId="{BA731D5C-568B-4257-8F4D-9B6715427AC4}">
      <dsp:nvSpPr>
        <dsp:cNvPr id="0" name=""/>
        <dsp:cNvSpPr/>
      </dsp:nvSpPr>
      <dsp:spPr>
        <a:xfrm>
          <a:off x="2971" y="1656980"/>
          <a:ext cx="2580772" cy="77378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1B55E3C-4E2A-40D6-990E-68C4D90BBA89}">
      <dsp:nvSpPr>
        <dsp:cNvPr id="0" name=""/>
        <dsp:cNvSpPr/>
      </dsp:nvSpPr>
      <dsp:spPr>
        <a:xfrm>
          <a:off x="138366" y="1785604"/>
          <a:ext cx="2580772" cy="77378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Y" sz="1600" b="1" kern="1200" dirty="0" smtClean="0">
              <a:latin typeface="Times New Roman" panose="02020603050405020304" pitchFamily="18" charset="0"/>
              <a:cs typeface="Times New Roman" panose="02020603050405020304" pitchFamily="18" charset="0"/>
            </a:rPr>
            <a:t>1- Metodología de la Rendición de Cuentas al Ciudadano</a:t>
          </a:r>
          <a:endParaRPr lang="es-ES" sz="1600" b="1" kern="1200" dirty="0">
            <a:latin typeface="Times New Roman" panose="02020603050405020304" pitchFamily="18" charset="0"/>
            <a:cs typeface="Times New Roman" panose="02020603050405020304" pitchFamily="18" charset="0"/>
          </a:endParaRPr>
        </a:p>
      </dsp:txBody>
      <dsp:txXfrm>
        <a:off x="161029" y="1808267"/>
        <a:ext cx="2535446" cy="728454"/>
      </dsp:txXfrm>
    </dsp:sp>
    <dsp:sp modelId="{D69CC04C-46D5-4ECD-9D06-3179120996CD}">
      <dsp:nvSpPr>
        <dsp:cNvPr id="0" name=""/>
        <dsp:cNvSpPr/>
      </dsp:nvSpPr>
      <dsp:spPr>
        <a:xfrm>
          <a:off x="26611" y="2785156"/>
          <a:ext cx="2533492" cy="982531"/>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EEB04F65-53F8-4084-8ACF-ADF918C493F8}">
      <dsp:nvSpPr>
        <dsp:cNvPr id="0" name=""/>
        <dsp:cNvSpPr/>
      </dsp:nvSpPr>
      <dsp:spPr>
        <a:xfrm>
          <a:off x="162006" y="2913781"/>
          <a:ext cx="2533492" cy="98253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b="0" i="0" u="none" kern="1200" dirty="0" smtClean="0">
              <a:latin typeface="Times New Roman" panose="02020603050405020304" pitchFamily="18" charset="0"/>
              <a:cs typeface="Times New Roman" panose="02020603050405020304" pitchFamily="18" charset="0"/>
            </a:rPr>
            <a:t>Orientaciones para incorporar el ejercicio de la rendición de cuentas como una actividad ordinaria de la institución para fortalecer mecanismos y acciones de participación ciudadana y mejorar la gestión pública.</a:t>
          </a:r>
          <a:endParaRPr lang="es-ES" sz="1200" b="0" i="0" u="none" kern="1200" dirty="0">
            <a:latin typeface="Times New Roman" panose="02020603050405020304" pitchFamily="18" charset="0"/>
            <a:cs typeface="Times New Roman" panose="02020603050405020304" pitchFamily="18" charset="0"/>
          </a:endParaRPr>
        </a:p>
      </dsp:txBody>
      <dsp:txXfrm>
        <a:off x="190783" y="2942558"/>
        <a:ext cx="2475938" cy="924977"/>
      </dsp:txXfrm>
    </dsp:sp>
    <dsp:sp modelId="{E00A7B6B-0A5C-429E-BFA2-880C0A1CCCF6}">
      <dsp:nvSpPr>
        <dsp:cNvPr id="0" name=""/>
        <dsp:cNvSpPr/>
      </dsp:nvSpPr>
      <dsp:spPr>
        <a:xfrm>
          <a:off x="3612449" y="1666915"/>
          <a:ext cx="2865718" cy="77378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01D82641-40BF-4D89-ADD0-B6968C0EF414}">
      <dsp:nvSpPr>
        <dsp:cNvPr id="0" name=""/>
        <dsp:cNvSpPr/>
      </dsp:nvSpPr>
      <dsp:spPr>
        <a:xfrm>
          <a:off x="3747843" y="1795540"/>
          <a:ext cx="2865718" cy="77378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Y" sz="1600" b="1" kern="1200" dirty="0" smtClean="0">
              <a:latin typeface="Times New Roman" panose="02020603050405020304" pitchFamily="18" charset="0"/>
              <a:cs typeface="Times New Roman" panose="02020603050405020304" pitchFamily="18" charset="0"/>
            </a:rPr>
            <a:t>2- Etapas de la Rendición de Cuentas al Ciudadano</a:t>
          </a:r>
          <a:endParaRPr lang="es-ES" sz="1600" b="1" kern="1200" dirty="0">
            <a:latin typeface="Times New Roman" panose="02020603050405020304" pitchFamily="18" charset="0"/>
            <a:cs typeface="Times New Roman" panose="02020603050405020304" pitchFamily="18" charset="0"/>
          </a:endParaRPr>
        </a:p>
      </dsp:txBody>
      <dsp:txXfrm>
        <a:off x="3770506" y="1818203"/>
        <a:ext cx="2820392" cy="728454"/>
      </dsp:txXfrm>
    </dsp:sp>
    <dsp:sp modelId="{2C27F5F4-5029-4F52-A0E3-911723EA4FE1}">
      <dsp:nvSpPr>
        <dsp:cNvPr id="0" name=""/>
        <dsp:cNvSpPr/>
      </dsp:nvSpPr>
      <dsp:spPr>
        <a:xfrm>
          <a:off x="3872951" y="2779066"/>
          <a:ext cx="2335697" cy="77378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8967F8BE-D7B7-424A-BD8E-9473DF8303FD}">
      <dsp:nvSpPr>
        <dsp:cNvPr id="0" name=""/>
        <dsp:cNvSpPr/>
      </dsp:nvSpPr>
      <dsp:spPr>
        <a:xfrm>
          <a:off x="4008345" y="2907691"/>
          <a:ext cx="2335697" cy="77378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b="0" i="0" u="none" kern="1200" smtClean="0">
              <a:latin typeface="Times New Roman" panose="02020603050405020304" pitchFamily="18" charset="0"/>
              <a:cs typeface="Times New Roman" panose="02020603050405020304" pitchFamily="18" charset="0"/>
            </a:rPr>
            <a:t>El proceso de implementación de una Rendición de Cuentas institucional consta de 4 etapas:</a:t>
          </a:r>
          <a:endParaRPr lang="es-ES" sz="1200" b="0" i="0" u="none" kern="1200">
            <a:latin typeface="Times New Roman" panose="02020603050405020304" pitchFamily="18" charset="0"/>
            <a:cs typeface="Times New Roman" panose="02020603050405020304" pitchFamily="18" charset="0"/>
          </a:endParaRPr>
        </a:p>
      </dsp:txBody>
      <dsp:txXfrm>
        <a:off x="4031008" y="2930354"/>
        <a:ext cx="2290371" cy="728454"/>
      </dsp:txXfrm>
    </dsp:sp>
    <dsp:sp modelId="{24F70BFB-F968-46D3-90B7-A2B4CC6423E9}">
      <dsp:nvSpPr>
        <dsp:cNvPr id="0" name=""/>
        <dsp:cNvSpPr/>
      </dsp:nvSpPr>
      <dsp:spPr>
        <a:xfrm>
          <a:off x="1438864" y="4257085"/>
          <a:ext cx="1218552" cy="119664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75820C49-E81B-4577-8D70-0BD4DDD6759F}">
      <dsp:nvSpPr>
        <dsp:cNvPr id="0" name=""/>
        <dsp:cNvSpPr/>
      </dsp:nvSpPr>
      <dsp:spPr>
        <a:xfrm>
          <a:off x="1574258" y="4385710"/>
          <a:ext cx="1218552" cy="1196644"/>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s-PY" sz="1200" b="0" i="0" u="none" kern="1200" dirty="0" smtClean="0">
              <a:latin typeface="Times New Roman" panose="02020603050405020304" pitchFamily="18" charset="0"/>
              <a:cs typeface="Times New Roman" panose="02020603050405020304" pitchFamily="18" charset="0"/>
            </a:rPr>
            <a:t>ETAPA1: Preparación Institucional</a:t>
          </a:r>
          <a:endParaRPr lang="es-ES" sz="1200" b="0" i="0" u="none" kern="1200" dirty="0">
            <a:latin typeface="Times New Roman" panose="02020603050405020304" pitchFamily="18" charset="0"/>
            <a:cs typeface="Times New Roman" panose="02020603050405020304" pitchFamily="18" charset="0"/>
          </a:endParaRPr>
        </a:p>
      </dsp:txBody>
      <dsp:txXfrm>
        <a:off x="1609307" y="4420759"/>
        <a:ext cx="1148454" cy="1126546"/>
      </dsp:txXfrm>
    </dsp:sp>
    <dsp:sp modelId="{FCF57F83-A4A8-4AEE-9B0E-908EC4CB4AF8}">
      <dsp:nvSpPr>
        <dsp:cNvPr id="0" name=""/>
        <dsp:cNvSpPr/>
      </dsp:nvSpPr>
      <dsp:spPr>
        <a:xfrm>
          <a:off x="2960814" y="4269821"/>
          <a:ext cx="1218552" cy="120124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B6EE7D23-E3E9-47EB-81F9-FB35B43CBD66}">
      <dsp:nvSpPr>
        <dsp:cNvPr id="0" name=""/>
        <dsp:cNvSpPr/>
      </dsp:nvSpPr>
      <dsp:spPr>
        <a:xfrm>
          <a:off x="3096209" y="4398446"/>
          <a:ext cx="1218552" cy="120124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s-ES" sz="1200" b="0" i="0" u="none" kern="1200" dirty="0" smtClean="0">
              <a:latin typeface="Times New Roman" panose="02020603050405020304" pitchFamily="18" charset="0"/>
              <a:cs typeface="Times New Roman" panose="02020603050405020304" pitchFamily="18" charset="0"/>
            </a:rPr>
            <a:t> </a:t>
          </a:r>
          <a:r>
            <a:rPr lang="es-PY" sz="1200" b="0" i="0" u="none" kern="1200" dirty="0" smtClean="0">
              <a:latin typeface="Times New Roman" panose="02020603050405020304" pitchFamily="18" charset="0"/>
              <a:cs typeface="Times New Roman" panose="02020603050405020304" pitchFamily="18" charset="0"/>
            </a:rPr>
            <a:t>ETAPA 2: Definición del Plan de Rendición de Cuentas al Ciudadano.</a:t>
          </a:r>
          <a:endParaRPr lang="es-ES" sz="1200" b="0" i="0" u="none" kern="1200" dirty="0">
            <a:latin typeface="Times New Roman" panose="02020603050405020304" pitchFamily="18" charset="0"/>
            <a:cs typeface="Times New Roman" panose="02020603050405020304" pitchFamily="18" charset="0"/>
          </a:endParaRPr>
        </a:p>
      </dsp:txBody>
      <dsp:txXfrm>
        <a:off x="3131392" y="4433629"/>
        <a:ext cx="1148186" cy="1130874"/>
      </dsp:txXfrm>
    </dsp:sp>
    <dsp:sp modelId="{2E722C19-A451-4680-B210-4DA31991804F}">
      <dsp:nvSpPr>
        <dsp:cNvPr id="0" name=""/>
        <dsp:cNvSpPr/>
      </dsp:nvSpPr>
      <dsp:spPr>
        <a:xfrm>
          <a:off x="4435521" y="4257085"/>
          <a:ext cx="1218552" cy="122853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46ABE8B2-7461-498F-B11E-543F4F9FC472}">
      <dsp:nvSpPr>
        <dsp:cNvPr id="0" name=""/>
        <dsp:cNvSpPr/>
      </dsp:nvSpPr>
      <dsp:spPr>
        <a:xfrm>
          <a:off x="4570916" y="4385710"/>
          <a:ext cx="1218552" cy="12285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s-PY" sz="1200" b="0" i="0" u="none" kern="1200" dirty="0" smtClean="0">
              <a:latin typeface="Times New Roman" panose="02020603050405020304" pitchFamily="18" charset="0"/>
              <a:cs typeface="Times New Roman" panose="02020603050405020304" pitchFamily="18" charset="0"/>
            </a:rPr>
            <a:t>ETAPA 3: Informe de avances en la Rendición de Cuentas al Ciudadano.</a:t>
          </a:r>
          <a:endParaRPr lang="es-ES" sz="1200" b="0" i="0" u="none" kern="1200" dirty="0">
            <a:latin typeface="Times New Roman" panose="02020603050405020304" pitchFamily="18" charset="0"/>
            <a:cs typeface="Times New Roman" panose="02020603050405020304" pitchFamily="18" charset="0"/>
          </a:endParaRPr>
        </a:p>
      </dsp:txBody>
      <dsp:txXfrm>
        <a:off x="4606606" y="4421400"/>
        <a:ext cx="1147172" cy="1157159"/>
      </dsp:txXfrm>
    </dsp:sp>
    <dsp:sp modelId="{5736231B-67CB-4F21-8E16-6E67246E0C33}">
      <dsp:nvSpPr>
        <dsp:cNvPr id="0" name=""/>
        <dsp:cNvSpPr/>
      </dsp:nvSpPr>
      <dsp:spPr>
        <a:xfrm>
          <a:off x="5912129" y="4257085"/>
          <a:ext cx="1218552" cy="115493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44CAB15-E1E8-4826-8840-06684F08F98C}">
      <dsp:nvSpPr>
        <dsp:cNvPr id="0" name=""/>
        <dsp:cNvSpPr/>
      </dsp:nvSpPr>
      <dsp:spPr>
        <a:xfrm>
          <a:off x="6047524" y="4385710"/>
          <a:ext cx="1218552" cy="11549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s-PY" sz="1200" b="0" i="0" u="none" kern="1200" dirty="0" smtClean="0">
              <a:latin typeface="Times New Roman" panose="02020603050405020304" pitchFamily="18" charset="0"/>
              <a:cs typeface="Times New Roman" panose="02020603050405020304" pitchFamily="18" charset="0"/>
            </a:rPr>
            <a:t>ETAPA 4: Realización de los actos/actividades de Rendición de Cuentas al Ciudadano</a:t>
          </a:r>
          <a:endParaRPr lang="es-ES" sz="1200" b="0" i="0" u="none" kern="1200" dirty="0">
            <a:latin typeface="Times New Roman" panose="02020603050405020304" pitchFamily="18" charset="0"/>
            <a:cs typeface="Times New Roman" panose="02020603050405020304" pitchFamily="18" charset="0"/>
          </a:endParaRPr>
        </a:p>
      </dsp:txBody>
      <dsp:txXfrm>
        <a:off x="6081351" y="4419537"/>
        <a:ext cx="1150898" cy="1087283"/>
      </dsp:txXfrm>
    </dsp:sp>
    <dsp:sp modelId="{899D03B2-F91B-440D-BDD4-5023D406ED8E}">
      <dsp:nvSpPr>
        <dsp:cNvPr id="0" name=""/>
        <dsp:cNvSpPr/>
      </dsp:nvSpPr>
      <dsp:spPr>
        <a:xfrm>
          <a:off x="8312574" y="1656980"/>
          <a:ext cx="2375031" cy="77378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B674F83C-012E-4AA3-8DBB-D98D19705C13}">
      <dsp:nvSpPr>
        <dsp:cNvPr id="0" name=""/>
        <dsp:cNvSpPr/>
      </dsp:nvSpPr>
      <dsp:spPr>
        <a:xfrm>
          <a:off x="8447968" y="1785604"/>
          <a:ext cx="2375031" cy="77378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Y" sz="1600" b="1" kern="1200" dirty="0" smtClean="0">
              <a:latin typeface="Times New Roman" panose="02020603050405020304" pitchFamily="18" charset="0"/>
              <a:cs typeface="Times New Roman" panose="02020603050405020304" pitchFamily="18" charset="0"/>
            </a:rPr>
            <a:t>3- Plan de Monitoreo e Indicadores</a:t>
          </a:r>
          <a:endParaRPr lang="es-ES" sz="1600" b="1" kern="1200" dirty="0">
            <a:latin typeface="Times New Roman" panose="02020603050405020304" pitchFamily="18" charset="0"/>
            <a:cs typeface="Times New Roman" panose="02020603050405020304" pitchFamily="18" charset="0"/>
          </a:endParaRPr>
        </a:p>
      </dsp:txBody>
      <dsp:txXfrm>
        <a:off x="8470631" y="1808267"/>
        <a:ext cx="2329705" cy="728454"/>
      </dsp:txXfrm>
    </dsp:sp>
    <dsp:sp modelId="{DA8066F9-6019-47AC-B40F-A978BE2EF05F}">
      <dsp:nvSpPr>
        <dsp:cNvPr id="0" name=""/>
        <dsp:cNvSpPr/>
      </dsp:nvSpPr>
      <dsp:spPr>
        <a:xfrm>
          <a:off x="8408102" y="2785156"/>
          <a:ext cx="2183975" cy="77378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09F1F681-B44A-44FB-B913-EBFB8E40D967}">
      <dsp:nvSpPr>
        <dsp:cNvPr id="0" name=""/>
        <dsp:cNvSpPr/>
      </dsp:nvSpPr>
      <dsp:spPr>
        <a:xfrm>
          <a:off x="8543497" y="2913781"/>
          <a:ext cx="2183975" cy="77378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b="0" i="0" u="none" kern="1200" dirty="0" smtClean="0">
              <a:latin typeface="Times New Roman" panose="02020603050405020304" pitchFamily="18" charset="0"/>
              <a:cs typeface="Times New Roman" panose="02020603050405020304" pitchFamily="18" charset="0"/>
            </a:rPr>
            <a:t>El objetivo es contar con los insumos suficientes para la evaluación del ciclo.</a:t>
          </a:r>
          <a:endParaRPr lang="es-ES" sz="1200" b="0" i="0" u="none" kern="1200" dirty="0">
            <a:latin typeface="Times New Roman" panose="02020603050405020304" pitchFamily="18" charset="0"/>
            <a:cs typeface="Times New Roman" panose="02020603050405020304" pitchFamily="18" charset="0"/>
          </a:endParaRPr>
        </a:p>
      </dsp:txBody>
      <dsp:txXfrm>
        <a:off x="8566160" y="2936444"/>
        <a:ext cx="2138649" cy="728454"/>
      </dsp:txXfrm>
    </dsp:sp>
    <dsp:sp modelId="{2438EA96-6A94-4FCB-B9F3-BD0341721E56}">
      <dsp:nvSpPr>
        <dsp:cNvPr id="0" name=""/>
        <dsp:cNvSpPr/>
      </dsp:nvSpPr>
      <dsp:spPr>
        <a:xfrm>
          <a:off x="7401471" y="3913333"/>
          <a:ext cx="1218552" cy="131767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1A0032AD-4577-4AE4-B960-EDD32A3A8633}">
      <dsp:nvSpPr>
        <dsp:cNvPr id="0" name=""/>
        <dsp:cNvSpPr/>
      </dsp:nvSpPr>
      <dsp:spPr>
        <a:xfrm>
          <a:off x="7536866" y="4041958"/>
          <a:ext cx="1218552" cy="131767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s-PY" sz="1200" b="0" i="0" u="none" kern="1200" dirty="0" smtClean="0">
              <a:latin typeface="Times New Roman" panose="02020603050405020304" pitchFamily="18" charset="0"/>
              <a:cs typeface="Times New Roman" panose="02020603050405020304" pitchFamily="18" charset="0"/>
            </a:rPr>
            <a:t>Definición de indicadores y metas para el monitoreo del proceso de Rendición de Cuentas al Ciudadano.</a:t>
          </a:r>
          <a:endParaRPr lang="es-ES" sz="1200" b="0" i="0" u="none" kern="1200" dirty="0">
            <a:latin typeface="Times New Roman" panose="02020603050405020304" pitchFamily="18" charset="0"/>
            <a:cs typeface="Times New Roman" panose="02020603050405020304" pitchFamily="18" charset="0"/>
          </a:endParaRPr>
        </a:p>
      </dsp:txBody>
      <dsp:txXfrm>
        <a:off x="7572556" y="4077648"/>
        <a:ext cx="1147172" cy="1246299"/>
      </dsp:txXfrm>
    </dsp:sp>
    <dsp:sp modelId="{6DC69324-3494-434C-89A4-CA3B3F550164}">
      <dsp:nvSpPr>
        <dsp:cNvPr id="0" name=""/>
        <dsp:cNvSpPr/>
      </dsp:nvSpPr>
      <dsp:spPr>
        <a:xfrm>
          <a:off x="8890813" y="3913333"/>
          <a:ext cx="1218552" cy="133525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789A7C6-AFDE-4751-8ADA-7B1FFCBCF8AA}">
      <dsp:nvSpPr>
        <dsp:cNvPr id="0" name=""/>
        <dsp:cNvSpPr/>
      </dsp:nvSpPr>
      <dsp:spPr>
        <a:xfrm>
          <a:off x="9026208" y="4041958"/>
          <a:ext cx="1218552" cy="133525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s-PY" sz="1200" b="0" i="0" u="none" kern="1200" dirty="0" smtClean="0">
              <a:latin typeface="Times New Roman" panose="02020603050405020304" pitchFamily="18" charset="0"/>
              <a:cs typeface="Times New Roman" panose="02020603050405020304" pitchFamily="18" charset="0"/>
            </a:rPr>
            <a:t>Monitoreo de las etapas de Rendición de Cuentas al Ciudadano.</a:t>
          </a:r>
          <a:endParaRPr lang="es-ES" sz="1200" b="0" i="0" u="none" kern="1200" dirty="0">
            <a:latin typeface="Times New Roman" panose="02020603050405020304" pitchFamily="18" charset="0"/>
            <a:cs typeface="Times New Roman" panose="02020603050405020304" pitchFamily="18" charset="0"/>
          </a:endParaRPr>
        </a:p>
      </dsp:txBody>
      <dsp:txXfrm>
        <a:off x="9061898" y="4077648"/>
        <a:ext cx="1147172" cy="1263879"/>
      </dsp:txXfrm>
    </dsp:sp>
    <dsp:sp modelId="{0D33B365-4C25-43F5-8993-3F2B32D8ECD2}">
      <dsp:nvSpPr>
        <dsp:cNvPr id="0" name=""/>
        <dsp:cNvSpPr/>
      </dsp:nvSpPr>
      <dsp:spPr>
        <a:xfrm>
          <a:off x="10380155" y="3913333"/>
          <a:ext cx="1218552" cy="1260125"/>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4D251FF0-3CA8-42AE-B9E6-5A1BEEA766DF}">
      <dsp:nvSpPr>
        <dsp:cNvPr id="0" name=""/>
        <dsp:cNvSpPr/>
      </dsp:nvSpPr>
      <dsp:spPr>
        <a:xfrm>
          <a:off x="10515550" y="4041958"/>
          <a:ext cx="1218552" cy="1260125"/>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s-PY" sz="1200" b="0" i="0" u="none" kern="1200" dirty="0" smtClean="0">
              <a:latin typeface="Times New Roman" panose="02020603050405020304" pitchFamily="18" charset="0"/>
              <a:cs typeface="Times New Roman" panose="02020603050405020304" pitchFamily="18" charset="0"/>
            </a:rPr>
            <a:t>Matriz de indicadores e instructivo para el monitoreo</a:t>
          </a:r>
          <a:endParaRPr lang="es-ES" sz="1200" b="0" i="0" u="none" kern="1200" dirty="0">
            <a:latin typeface="Times New Roman" panose="02020603050405020304" pitchFamily="18" charset="0"/>
            <a:cs typeface="Times New Roman" panose="02020603050405020304" pitchFamily="18" charset="0"/>
          </a:endParaRPr>
        </a:p>
      </dsp:txBody>
      <dsp:txXfrm>
        <a:off x="10551240" y="4077648"/>
        <a:ext cx="1147172" cy="11887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5500D-454D-40FA-BD0A-8790362217D2}">
      <dsp:nvSpPr>
        <dsp:cNvPr id="0" name=""/>
        <dsp:cNvSpPr/>
      </dsp:nvSpPr>
      <dsp:spPr>
        <a:xfrm>
          <a:off x="9927951" y="3486698"/>
          <a:ext cx="91440" cy="531800"/>
        </a:xfrm>
        <a:custGeom>
          <a:avLst/>
          <a:gdLst/>
          <a:ahLst/>
          <a:cxnLst/>
          <a:rect l="0" t="0" r="0" b="0"/>
          <a:pathLst>
            <a:path>
              <a:moveTo>
                <a:pt x="45720" y="0"/>
              </a:moveTo>
              <a:lnTo>
                <a:pt x="45720" y="531800"/>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4FCFF1B-874F-422B-A54F-9C31714B7211}">
      <dsp:nvSpPr>
        <dsp:cNvPr id="0" name=""/>
        <dsp:cNvSpPr/>
      </dsp:nvSpPr>
      <dsp:spPr>
        <a:xfrm>
          <a:off x="5771110" y="1798736"/>
          <a:ext cx="4202560" cy="636878"/>
        </a:xfrm>
        <a:custGeom>
          <a:avLst/>
          <a:gdLst/>
          <a:ahLst/>
          <a:cxnLst/>
          <a:rect l="0" t="0" r="0" b="0"/>
          <a:pathLst>
            <a:path>
              <a:moveTo>
                <a:pt x="0" y="0"/>
              </a:moveTo>
              <a:lnTo>
                <a:pt x="0" y="474419"/>
              </a:lnTo>
              <a:lnTo>
                <a:pt x="4202560" y="474419"/>
              </a:lnTo>
              <a:lnTo>
                <a:pt x="4202560" y="636878"/>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AD2172C-0F1B-4ED2-BA14-582E14C3925C}">
      <dsp:nvSpPr>
        <dsp:cNvPr id="0" name=""/>
        <dsp:cNvSpPr/>
      </dsp:nvSpPr>
      <dsp:spPr>
        <a:xfrm>
          <a:off x="5771110" y="3508469"/>
          <a:ext cx="1400853" cy="510029"/>
        </a:xfrm>
        <a:custGeom>
          <a:avLst/>
          <a:gdLst/>
          <a:ahLst/>
          <a:cxnLst/>
          <a:rect l="0" t="0" r="0" b="0"/>
          <a:pathLst>
            <a:path>
              <a:moveTo>
                <a:pt x="0" y="0"/>
              </a:moveTo>
              <a:lnTo>
                <a:pt x="0" y="347570"/>
              </a:lnTo>
              <a:lnTo>
                <a:pt x="1400853" y="347570"/>
              </a:lnTo>
              <a:lnTo>
                <a:pt x="1400853" y="51002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7F388EC-89AC-48EC-A80D-B667D4D8397E}">
      <dsp:nvSpPr>
        <dsp:cNvPr id="0" name=""/>
        <dsp:cNvSpPr/>
      </dsp:nvSpPr>
      <dsp:spPr>
        <a:xfrm>
          <a:off x="4370257" y="3508469"/>
          <a:ext cx="1400853" cy="510029"/>
        </a:xfrm>
        <a:custGeom>
          <a:avLst/>
          <a:gdLst/>
          <a:ahLst/>
          <a:cxnLst/>
          <a:rect l="0" t="0" r="0" b="0"/>
          <a:pathLst>
            <a:path>
              <a:moveTo>
                <a:pt x="1400853" y="0"/>
              </a:moveTo>
              <a:lnTo>
                <a:pt x="1400853" y="347570"/>
              </a:lnTo>
              <a:lnTo>
                <a:pt x="0" y="347570"/>
              </a:lnTo>
              <a:lnTo>
                <a:pt x="0" y="51002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DE0EE3A-6DF0-4981-9123-6C5DBCF99B45}">
      <dsp:nvSpPr>
        <dsp:cNvPr id="0" name=""/>
        <dsp:cNvSpPr/>
      </dsp:nvSpPr>
      <dsp:spPr>
        <a:xfrm>
          <a:off x="5725390" y="1798736"/>
          <a:ext cx="91440" cy="658649"/>
        </a:xfrm>
        <a:custGeom>
          <a:avLst/>
          <a:gdLst/>
          <a:ahLst/>
          <a:cxnLst/>
          <a:rect l="0" t="0" r="0" b="0"/>
          <a:pathLst>
            <a:path>
              <a:moveTo>
                <a:pt x="45720" y="0"/>
              </a:moveTo>
              <a:lnTo>
                <a:pt x="45720" y="65864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29746C4-7257-4E1D-8164-02F52E8D8416}">
      <dsp:nvSpPr>
        <dsp:cNvPr id="0" name=""/>
        <dsp:cNvSpPr/>
      </dsp:nvSpPr>
      <dsp:spPr>
        <a:xfrm>
          <a:off x="1536491" y="3474894"/>
          <a:ext cx="91440" cy="545107"/>
        </a:xfrm>
        <a:custGeom>
          <a:avLst/>
          <a:gdLst/>
          <a:ahLst/>
          <a:cxnLst/>
          <a:rect l="0" t="0" r="0" b="0"/>
          <a:pathLst>
            <a:path>
              <a:moveTo>
                <a:pt x="45720" y="0"/>
              </a:moveTo>
              <a:lnTo>
                <a:pt x="45720" y="545107"/>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C814081-B782-4664-8875-3EE358E58646}">
      <dsp:nvSpPr>
        <dsp:cNvPr id="0" name=""/>
        <dsp:cNvSpPr/>
      </dsp:nvSpPr>
      <dsp:spPr>
        <a:xfrm>
          <a:off x="1582211" y="1798736"/>
          <a:ext cx="4188899" cy="625074"/>
        </a:xfrm>
        <a:custGeom>
          <a:avLst/>
          <a:gdLst/>
          <a:ahLst/>
          <a:cxnLst/>
          <a:rect l="0" t="0" r="0" b="0"/>
          <a:pathLst>
            <a:path>
              <a:moveTo>
                <a:pt x="4188899" y="0"/>
              </a:moveTo>
              <a:lnTo>
                <a:pt x="4188899" y="462615"/>
              </a:lnTo>
              <a:lnTo>
                <a:pt x="0" y="462615"/>
              </a:lnTo>
              <a:lnTo>
                <a:pt x="0" y="625074"/>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D36FE67-EBED-4241-AA8A-F0D1F5B9E1BB}">
      <dsp:nvSpPr>
        <dsp:cNvPr id="0" name=""/>
        <dsp:cNvSpPr/>
      </dsp:nvSpPr>
      <dsp:spPr>
        <a:xfrm>
          <a:off x="5725390" y="730219"/>
          <a:ext cx="91440" cy="361410"/>
        </a:xfrm>
        <a:custGeom>
          <a:avLst/>
          <a:gdLst/>
          <a:ahLst/>
          <a:cxnLst/>
          <a:rect l="0" t="0" r="0" b="0"/>
          <a:pathLst>
            <a:path>
              <a:moveTo>
                <a:pt x="45720" y="0"/>
              </a:moveTo>
              <a:lnTo>
                <a:pt x="45720" y="36141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575E0BC-6A3E-4256-A48E-8C5B99487156}">
      <dsp:nvSpPr>
        <dsp:cNvPr id="0" name=""/>
        <dsp:cNvSpPr/>
      </dsp:nvSpPr>
      <dsp:spPr>
        <a:xfrm>
          <a:off x="3071112" y="1508"/>
          <a:ext cx="5399996" cy="72871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B2E5F3E-E956-4584-B4A2-2E37643483E1}">
      <dsp:nvSpPr>
        <dsp:cNvPr id="0" name=""/>
        <dsp:cNvSpPr/>
      </dsp:nvSpPr>
      <dsp:spPr>
        <a:xfrm>
          <a:off x="3265966" y="186619"/>
          <a:ext cx="5399996" cy="72871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Y" sz="1600" b="0" i="1" kern="1200" dirty="0" smtClean="0">
              <a:latin typeface="Times New Roman" panose="02020603050405020304" pitchFamily="18" charset="0"/>
              <a:cs typeface="Times New Roman" panose="02020603050405020304" pitchFamily="18" charset="0"/>
            </a:rPr>
            <a:t>MARCO ORGÁNICO Y METODOLÓGICO DE APLICACIÓN</a:t>
          </a:r>
          <a:r>
            <a:rPr lang="es-PY" sz="2000" b="0" kern="1200" dirty="0" smtClean="0">
              <a:latin typeface="Times New Roman" panose="02020603050405020304" pitchFamily="18" charset="0"/>
              <a:cs typeface="Times New Roman" panose="02020603050405020304" pitchFamily="18" charset="0"/>
            </a:rPr>
            <a:t/>
          </a:r>
          <a:br>
            <a:rPr lang="es-PY" sz="2000" b="0" kern="1200" dirty="0" smtClean="0">
              <a:latin typeface="Times New Roman" panose="02020603050405020304" pitchFamily="18" charset="0"/>
              <a:cs typeface="Times New Roman" panose="02020603050405020304" pitchFamily="18" charset="0"/>
            </a:rPr>
          </a:br>
          <a:r>
            <a:rPr lang="es-PY" sz="2000" b="0" kern="1200" dirty="0" smtClean="0">
              <a:latin typeface="Times New Roman" panose="02020603050405020304" pitchFamily="18" charset="0"/>
              <a:cs typeface="Times New Roman" panose="02020603050405020304" pitchFamily="18" charset="0"/>
            </a:rPr>
            <a:t>2- Etapas de la Rendición de Cuentas al Ciudadano</a:t>
          </a:r>
          <a:endParaRPr lang="es-ES" sz="2000" b="0" kern="1200" dirty="0">
            <a:latin typeface="Times New Roman" panose="02020603050405020304" pitchFamily="18" charset="0"/>
            <a:cs typeface="Times New Roman" panose="02020603050405020304" pitchFamily="18" charset="0"/>
          </a:endParaRPr>
        </a:p>
      </dsp:txBody>
      <dsp:txXfrm>
        <a:off x="3287309" y="207962"/>
        <a:ext cx="5357310" cy="686024"/>
      </dsp:txXfrm>
    </dsp:sp>
    <dsp:sp modelId="{0A47A1E2-0610-4BF7-B9CB-55D1CAD661C3}">
      <dsp:nvSpPr>
        <dsp:cNvPr id="0" name=""/>
        <dsp:cNvSpPr/>
      </dsp:nvSpPr>
      <dsp:spPr>
        <a:xfrm>
          <a:off x="4403193" y="1091629"/>
          <a:ext cx="2735834" cy="70710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662E1902-F5DB-425C-92F2-C7AD8F2AA22A}">
      <dsp:nvSpPr>
        <dsp:cNvPr id="0" name=""/>
        <dsp:cNvSpPr/>
      </dsp:nvSpPr>
      <dsp:spPr>
        <a:xfrm>
          <a:off x="4598046" y="1276740"/>
          <a:ext cx="2735834" cy="70710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s-PY" sz="1800" b="1" i="0" u="none" kern="1200" dirty="0" smtClean="0">
              <a:latin typeface="Times New Roman" panose="02020603050405020304" pitchFamily="18" charset="0"/>
              <a:cs typeface="Times New Roman" panose="02020603050405020304" pitchFamily="18" charset="0"/>
            </a:rPr>
            <a:t>ETAPA1: </a:t>
          </a:r>
        </a:p>
        <a:p>
          <a:pPr lvl="0" algn="ctr" defTabSz="800100">
            <a:lnSpc>
              <a:spcPct val="90000"/>
            </a:lnSpc>
            <a:spcBef>
              <a:spcPct val="0"/>
            </a:spcBef>
            <a:spcAft>
              <a:spcPct val="35000"/>
            </a:spcAft>
          </a:pPr>
          <a:r>
            <a:rPr lang="es-PY" sz="1800" b="1" i="0" u="none" kern="1200" dirty="0" smtClean="0">
              <a:latin typeface="Times New Roman" panose="02020603050405020304" pitchFamily="18" charset="0"/>
              <a:cs typeface="Times New Roman" panose="02020603050405020304" pitchFamily="18" charset="0"/>
            </a:rPr>
            <a:t>Preparación Institucional</a:t>
          </a:r>
          <a:endParaRPr lang="es-ES" sz="1800" b="1" i="0" u="none" kern="1200" dirty="0">
            <a:latin typeface="Times New Roman" panose="02020603050405020304" pitchFamily="18" charset="0"/>
            <a:cs typeface="Times New Roman" panose="02020603050405020304" pitchFamily="18" charset="0"/>
          </a:endParaRPr>
        </a:p>
      </dsp:txBody>
      <dsp:txXfrm>
        <a:off x="4618756" y="1297450"/>
        <a:ext cx="2694414" cy="665686"/>
      </dsp:txXfrm>
    </dsp:sp>
    <dsp:sp modelId="{EB4A4D13-F55D-404A-9B22-2ED08D698A04}">
      <dsp:nvSpPr>
        <dsp:cNvPr id="0" name=""/>
        <dsp:cNvSpPr/>
      </dsp:nvSpPr>
      <dsp:spPr>
        <a:xfrm>
          <a:off x="142208" y="2423810"/>
          <a:ext cx="2880005" cy="105108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0AB462EB-7208-482A-B591-A755259AEB94}">
      <dsp:nvSpPr>
        <dsp:cNvPr id="0" name=""/>
        <dsp:cNvSpPr/>
      </dsp:nvSpPr>
      <dsp:spPr>
        <a:xfrm>
          <a:off x="337062" y="2608922"/>
          <a:ext cx="2880005" cy="1051083"/>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Y" sz="1600" b="0" i="0" u="none" kern="1200" dirty="0" smtClean="0">
              <a:latin typeface="Times New Roman" panose="02020603050405020304" pitchFamily="18" charset="0"/>
              <a:cs typeface="Times New Roman" panose="02020603050405020304" pitchFamily="18" charset="0"/>
            </a:rPr>
            <a:t>Paso 1: Identificación y nominación de la unidad administrativa impulsora.</a:t>
          </a:r>
          <a:endParaRPr lang="es-ES" sz="1600" b="0" i="0" u="none" kern="1200" dirty="0">
            <a:latin typeface="Times New Roman" panose="02020603050405020304" pitchFamily="18" charset="0"/>
            <a:cs typeface="Times New Roman" panose="02020603050405020304" pitchFamily="18" charset="0"/>
          </a:endParaRPr>
        </a:p>
      </dsp:txBody>
      <dsp:txXfrm>
        <a:off x="367847" y="2639707"/>
        <a:ext cx="2818435" cy="989513"/>
      </dsp:txXfrm>
    </dsp:sp>
    <dsp:sp modelId="{5B81722D-7435-4448-B33F-433A3EA46B98}">
      <dsp:nvSpPr>
        <dsp:cNvPr id="0" name=""/>
        <dsp:cNvSpPr/>
      </dsp:nvSpPr>
      <dsp:spPr>
        <a:xfrm>
          <a:off x="376211" y="4020002"/>
          <a:ext cx="2411999" cy="137335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E80D3BDB-844F-48B5-BB78-6AB7684E96C2}">
      <dsp:nvSpPr>
        <dsp:cNvPr id="0" name=""/>
        <dsp:cNvSpPr/>
      </dsp:nvSpPr>
      <dsp:spPr>
        <a:xfrm>
          <a:off x="571065" y="4205113"/>
          <a:ext cx="2411999" cy="137335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PY" sz="1100" kern="1200" dirty="0" smtClean="0">
              <a:latin typeface="Times New Roman" panose="02020603050405020304" pitchFamily="18" charset="0"/>
              <a:cs typeface="Times New Roman" panose="02020603050405020304" pitchFamily="18" charset="0"/>
            </a:rPr>
            <a:t>La máxima autoridad institucional designará a la Unidad de Transparencia y Anticorrupción como responsable de impulsar el inicio del proceso de Rendición de Cuentas al Ciudadano.</a:t>
          </a:r>
          <a:endParaRPr lang="es-ES" sz="1100" kern="1200" dirty="0">
            <a:latin typeface="Times New Roman" panose="02020603050405020304" pitchFamily="18" charset="0"/>
            <a:cs typeface="Times New Roman" panose="02020603050405020304" pitchFamily="18" charset="0"/>
          </a:endParaRPr>
        </a:p>
      </dsp:txBody>
      <dsp:txXfrm>
        <a:off x="611289" y="4245337"/>
        <a:ext cx="2331551" cy="1292908"/>
      </dsp:txXfrm>
    </dsp:sp>
    <dsp:sp modelId="{15484A98-7780-47C9-88CE-A4B54CF59619}">
      <dsp:nvSpPr>
        <dsp:cNvPr id="0" name=""/>
        <dsp:cNvSpPr/>
      </dsp:nvSpPr>
      <dsp:spPr>
        <a:xfrm>
          <a:off x="4331108" y="2457385"/>
          <a:ext cx="2880005" cy="105108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716D25F8-8C80-46DE-B2DD-92432974EF12}">
      <dsp:nvSpPr>
        <dsp:cNvPr id="0" name=""/>
        <dsp:cNvSpPr/>
      </dsp:nvSpPr>
      <dsp:spPr>
        <a:xfrm>
          <a:off x="4525961" y="2642496"/>
          <a:ext cx="2880005" cy="1051083"/>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Y" sz="1600" b="0" i="0" u="none" kern="1200" dirty="0" smtClean="0">
              <a:latin typeface="Times New Roman" panose="02020603050405020304" pitchFamily="18" charset="0"/>
              <a:cs typeface="Times New Roman" panose="02020603050405020304" pitchFamily="18" charset="0"/>
            </a:rPr>
            <a:t>Paso 2: Elaboración de lista tentativa de las dependencias institucionales que integrarán el Comité de Rendición de Cuentas al Ciudadano</a:t>
          </a:r>
          <a:endParaRPr lang="es-ES" sz="1600" b="0" i="0" u="none" kern="1200" dirty="0">
            <a:latin typeface="Times New Roman" panose="02020603050405020304" pitchFamily="18" charset="0"/>
            <a:cs typeface="Times New Roman" panose="02020603050405020304" pitchFamily="18" charset="0"/>
          </a:endParaRPr>
        </a:p>
      </dsp:txBody>
      <dsp:txXfrm>
        <a:off x="4556746" y="2673281"/>
        <a:ext cx="2818435" cy="989513"/>
      </dsp:txXfrm>
    </dsp:sp>
    <dsp:sp modelId="{ECF6A4AF-382E-4401-8362-45AC889BE082}">
      <dsp:nvSpPr>
        <dsp:cNvPr id="0" name=""/>
        <dsp:cNvSpPr/>
      </dsp:nvSpPr>
      <dsp:spPr>
        <a:xfrm>
          <a:off x="3164257" y="4018499"/>
          <a:ext cx="2411999" cy="137335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80A3129A-2336-4303-91FA-851E5AE8B98A}">
      <dsp:nvSpPr>
        <dsp:cNvPr id="0" name=""/>
        <dsp:cNvSpPr/>
      </dsp:nvSpPr>
      <dsp:spPr>
        <a:xfrm>
          <a:off x="3359111" y="4203610"/>
          <a:ext cx="2411999" cy="137335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PY" sz="1100" kern="1200" dirty="0" smtClean="0">
              <a:latin typeface="Times New Roman" panose="02020603050405020304" pitchFamily="18" charset="0"/>
              <a:cs typeface="Times New Roman" panose="02020603050405020304" pitchFamily="18" charset="0"/>
            </a:rPr>
            <a:t>Sugerencia a la Máxima Autoridad Institucional las dependencias, que por su naturaleza y funciones, resulta recomendable que integren el equipo institucional responsable de llevar adelante el proceso de Rendición de Cuentas. </a:t>
          </a:r>
          <a:endParaRPr lang="es-ES" sz="1100" kern="1200" dirty="0">
            <a:latin typeface="Times New Roman" panose="02020603050405020304" pitchFamily="18" charset="0"/>
            <a:cs typeface="Times New Roman" panose="02020603050405020304" pitchFamily="18" charset="0"/>
          </a:endParaRPr>
        </a:p>
      </dsp:txBody>
      <dsp:txXfrm>
        <a:off x="3399335" y="4243834"/>
        <a:ext cx="2331551" cy="1292908"/>
      </dsp:txXfrm>
    </dsp:sp>
    <dsp:sp modelId="{C6D41108-4417-4DEA-A29D-3C33763D4125}">
      <dsp:nvSpPr>
        <dsp:cNvPr id="0" name=""/>
        <dsp:cNvSpPr/>
      </dsp:nvSpPr>
      <dsp:spPr>
        <a:xfrm>
          <a:off x="5965964" y="4018499"/>
          <a:ext cx="2411999" cy="137335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184BBDD5-9DE5-4426-97B1-9BB9B1B3AE41}">
      <dsp:nvSpPr>
        <dsp:cNvPr id="0" name=""/>
        <dsp:cNvSpPr/>
      </dsp:nvSpPr>
      <dsp:spPr>
        <a:xfrm>
          <a:off x="6160818" y="4203610"/>
          <a:ext cx="2411999" cy="137335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PY" sz="1100" kern="1200" dirty="0" smtClean="0">
              <a:latin typeface="Times New Roman" panose="02020603050405020304" pitchFamily="18" charset="0"/>
              <a:cs typeface="Times New Roman" panose="02020603050405020304" pitchFamily="18" charset="0"/>
            </a:rPr>
            <a:t>La denominación para el equipo institucional conformado es la de </a:t>
          </a:r>
          <a:r>
            <a:rPr lang="es-PY" sz="1100" i="1" kern="1200" dirty="0" smtClean="0">
              <a:latin typeface="Times New Roman" panose="02020603050405020304" pitchFamily="18" charset="0"/>
              <a:cs typeface="Times New Roman" panose="02020603050405020304" pitchFamily="18" charset="0"/>
            </a:rPr>
            <a:t>COMITÉ DE RENDICIÓN DE CUENTAS AL CIUDADANO – CRCC.</a:t>
          </a:r>
          <a:endParaRPr lang="es-ES" sz="1100" kern="1200" dirty="0">
            <a:latin typeface="Times New Roman" panose="02020603050405020304" pitchFamily="18" charset="0"/>
            <a:cs typeface="Times New Roman" panose="02020603050405020304" pitchFamily="18" charset="0"/>
          </a:endParaRPr>
        </a:p>
      </dsp:txBody>
      <dsp:txXfrm>
        <a:off x="6201042" y="4243834"/>
        <a:ext cx="2331551" cy="1292908"/>
      </dsp:txXfrm>
    </dsp:sp>
    <dsp:sp modelId="{2C92B37E-1892-4C30-9CE0-2D0204FEFF28}">
      <dsp:nvSpPr>
        <dsp:cNvPr id="0" name=""/>
        <dsp:cNvSpPr/>
      </dsp:nvSpPr>
      <dsp:spPr>
        <a:xfrm>
          <a:off x="8533668" y="2435614"/>
          <a:ext cx="2880005" cy="105108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76264290-2E9A-45E4-9149-35DCA1020FD0}">
      <dsp:nvSpPr>
        <dsp:cNvPr id="0" name=""/>
        <dsp:cNvSpPr/>
      </dsp:nvSpPr>
      <dsp:spPr>
        <a:xfrm>
          <a:off x="8728522" y="2620726"/>
          <a:ext cx="2880005" cy="1051083"/>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Y" sz="1600" b="0" i="0" u="none" kern="1200" dirty="0" smtClean="0">
              <a:latin typeface="Times New Roman" panose="02020603050405020304" pitchFamily="18" charset="0"/>
              <a:cs typeface="Times New Roman" panose="02020603050405020304" pitchFamily="18" charset="0"/>
            </a:rPr>
            <a:t>Paso 3: Oficialización de la conformación del CRCC.</a:t>
          </a:r>
          <a:endParaRPr lang="es-ES" sz="1600" b="0" i="0" u="none" kern="1200" dirty="0">
            <a:latin typeface="Times New Roman" panose="02020603050405020304" pitchFamily="18" charset="0"/>
            <a:cs typeface="Times New Roman" panose="02020603050405020304" pitchFamily="18" charset="0"/>
          </a:endParaRPr>
        </a:p>
      </dsp:txBody>
      <dsp:txXfrm>
        <a:off x="8759307" y="2651511"/>
        <a:ext cx="2818435" cy="989513"/>
      </dsp:txXfrm>
    </dsp:sp>
    <dsp:sp modelId="{B91E6A09-12FF-4106-A6E0-C00B0DE85847}">
      <dsp:nvSpPr>
        <dsp:cNvPr id="0" name=""/>
        <dsp:cNvSpPr/>
      </dsp:nvSpPr>
      <dsp:spPr>
        <a:xfrm>
          <a:off x="8767671" y="4018499"/>
          <a:ext cx="2411999" cy="137335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8363AE38-B9B3-4F4C-8194-48CB006DFFDA}">
      <dsp:nvSpPr>
        <dsp:cNvPr id="0" name=""/>
        <dsp:cNvSpPr/>
      </dsp:nvSpPr>
      <dsp:spPr>
        <a:xfrm>
          <a:off x="8962525" y="4203610"/>
          <a:ext cx="2411999" cy="137335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PY" sz="1100" kern="1200" dirty="0" smtClean="0">
              <a:latin typeface="Times New Roman" panose="02020603050405020304" pitchFamily="18" charset="0"/>
              <a:cs typeface="Times New Roman" panose="02020603050405020304" pitchFamily="18" charset="0"/>
            </a:rPr>
            <a:t>El CRCC deberá ser conformado oficialmente a través de una Resolución de la Máxima Autoridad Institucional. (Resolución DNA N° 110/2020). El CRCC presentará  a la Máxima Autoridad Institucional la propuesta del Plan de Rendición de Cuentas del año respectivo, con sus actividades y cronograma para su aprobación.</a:t>
          </a:r>
          <a:endParaRPr lang="es-ES" sz="1100" kern="1200" dirty="0">
            <a:latin typeface="Times New Roman" panose="02020603050405020304" pitchFamily="18" charset="0"/>
            <a:cs typeface="Times New Roman" panose="02020603050405020304" pitchFamily="18" charset="0"/>
          </a:endParaRPr>
        </a:p>
      </dsp:txBody>
      <dsp:txXfrm>
        <a:off x="9002749" y="4243834"/>
        <a:ext cx="2331551" cy="12929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7DE9B-DCFD-43D4-8784-B86FE3C944AF}">
      <dsp:nvSpPr>
        <dsp:cNvPr id="0" name=""/>
        <dsp:cNvSpPr/>
      </dsp:nvSpPr>
      <dsp:spPr>
        <a:xfrm>
          <a:off x="9994897" y="2357954"/>
          <a:ext cx="91440" cy="207612"/>
        </a:xfrm>
        <a:custGeom>
          <a:avLst/>
          <a:gdLst/>
          <a:ahLst/>
          <a:cxnLst/>
          <a:rect l="0" t="0" r="0" b="0"/>
          <a:pathLst>
            <a:path>
              <a:moveTo>
                <a:pt x="45720" y="0"/>
              </a:moveTo>
              <a:lnTo>
                <a:pt x="45720" y="207612"/>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617F627-ED57-47AC-ACFC-D5BF9E47FE71}">
      <dsp:nvSpPr>
        <dsp:cNvPr id="0" name=""/>
        <dsp:cNvSpPr/>
      </dsp:nvSpPr>
      <dsp:spPr>
        <a:xfrm>
          <a:off x="5805926" y="1236520"/>
          <a:ext cx="4234691" cy="412351"/>
        </a:xfrm>
        <a:custGeom>
          <a:avLst/>
          <a:gdLst/>
          <a:ahLst/>
          <a:cxnLst/>
          <a:rect l="0" t="0" r="0" b="0"/>
          <a:pathLst>
            <a:path>
              <a:moveTo>
                <a:pt x="0" y="0"/>
              </a:moveTo>
              <a:lnTo>
                <a:pt x="0" y="307947"/>
              </a:lnTo>
              <a:lnTo>
                <a:pt x="4234691" y="307947"/>
              </a:lnTo>
              <a:lnTo>
                <a:pt x="4234691" y="41235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F96B66A-44EC-439F-805D-038DD7A921AB}">
      <dsp:nvSpPr>
        <dsp:cNvPr id="0" name=""/>
        <dsp:cNvSpPr/>
      </dsp:nvSpPr>
      <dsp:spPr>
        <a:xfrm>
          <a:off x="5805926" y="3914371"/>
          <a:ext cx="1696457" cy="327518"/>
        </a:xfrm>
        <a:custGeom>
          <a:avLst/>
          <a:gdLst/>
          <a:ahLst/>
          <a:cxnLst/>
          <a:rect l="0" t="0" r="0" b="0"/>
          <a:pathLst>
            <a:path>
              <a:moveTo>
                <a:pt x="0" y="0"/>
              </a:moveTo>
              <a:lnTo>
                <a:pt x="0" y="223114"/>
              </a:lnTo>
              <a:lnTo>
                <a:pt x="1696457" y="223114"/>
              </a:lnTo>
              <a:lnTo>
                <a:pt x="1696457" y="327518"/>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10482EC-0484-4B1C-B896-D4CDF0D78001}">
      <dsp:nvSpPr>
        <dsp:cNvPr id="0" name=""/>
        <dsp:cNvSpPr/>
      </dsp:nvSpPr>
      <dsp:spPr>
        <a:xfrm>
          <a:off x="4109469" y="3914371"/>
          <a:ext cx="1696457" cy="327518"/>
        </a:xfrm>
        <a:custGeom>
          <a:avLst/>
          <a:gdLst/>
          <a:ahLst/>
          <a:cxnLst/>
          <a:rect l="0" t="0" r="0" b="0"/>
          <a:pathLst>
            <a:path>
              <a:moveTo>
                <a:pt x="1696457" y="0"/>
              </a:moveTo>
              <a:lnTo>
                <a:pt x="1696457" y="223114"/>
              </a:lnTo>
              <a:lnTo>
                <a:pt x="0" y="223114"/>
              </a:lnTo>
              <a:lnTo>
                <a:pt x="0" y="327518"/>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70DEA3C-6002-4F82-815F-1717C185F62A}">
      <dsp:nvSpPr>
        <dsp:cNvPr id="0" name=""/>
        <dsp:cNvSpPr/>
      </dsp:nvSpPr>
      <dsp:spPr>
        <a:xfrm>
          <a:off x="5760206" y="2368882"/>
          <a:ext cx="91440" cy="328019"/>
        </a:xfrm>
        <a:custGeom>
          <a:avLst/>
          <a:gdLst/>
          <a:ahLst/>
          <a:cxnLst/>
          <a:rect l="0" t="0" r="0" b="0"/>
          <a:pathLst>
            <a:path>
              <a:moveTo>
                <a:pt x="45720" y="0"/>
              </a:moveTo>
              <a:lnTo>
                <a:pt x="45720" y="32801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BF873A9-67B1-4A67-A0BA-1AAC1766C28D}">
      <dsp:nvSpPr>
        <dsp:cNvPr id="0" name=""/>
        <dsp:cNvSpPr/>
      </dsp:nvSpPr>
      <dsp:spPr>
        <a:xfrm>
          <a:off x="5760206" y="1236520"/>
          <a:ext cx="91440" cy="423279"/>
        </a:xfrm>
        <a:custGeom>
          <a:avLst/>
          <a:gdLst/>
          <a:ahLst/>
          <a:cxnLst/>
          <a:rect l="0" t="0" r="0" b="0"/>
          <a:pathLst>
            <a:path>
              <a:moveTo>
                <a:pt x="45720" y="0"/>
              </a:moveTo>
              <a:lnTo>
                <a:pt x="45720" y="42327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0771053-2B4A-4B0B-9D7E-0AAFA4BDAAB4}">
      <dsp:nvSpPr>
        <dsp:cNvPr id="0" name=""/>
        <dsp:cNvSpPr/>
      </dsp:nvSpPr>
      <dsp:spPr>
        <a:xfrm>
          <a:off x="1400292" y="2381234"/>
          <a:ext cx="91440" cy="228029"/>
        </a:xfrm>
        <a:custGeom>
          <a:avLst/>
          <a:gdLst/>
          <a:ahLst/>
          <a:cxnLst/>
          <a:rect l="0" t="0" r="0" b="0"/>
          <a:pathLst>
            <a:path>
              <a:moveTo>
                <a:pt x="45720" y="0"/>
              </a:moveTo>
              <a:lnTo>
                <a:pt x="45720" y="22802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AD9637B-3426-4591-AC8C-5F453D45638F}">
      <dsp:nvSpPr>
        <dsp:cNvPr id="0" name=""/>
        <dsp:cNvSpPr/>
      </dsp:nvSpPr>
      <dsp:spPr>
        <a:xfrm>
          <a:off x="1446012" y="1236520"/>
          <a:ext cx="4359913" cy="435631"/>
        </a:xfrm>
        <a:custGeom>
          <a:avLst/>
          <a:gdLst/>
          <a:ahLst/>
          <a:cxnLst/>
          <a:rect l="0" t="0" r="0" b="0"/>
          <a:pathLst>
            <a:path>
              <a:moveTo>
                <a:pt x="4359913" y="0"/>
              </a:moveTo>
              <a:lnTo>
                <a:pt x="4359913" y="331227"/>
              </a:lnTo>
              <a:lnTo>
                <a:pt x="0" y="331227"/>
              </a:lnTo>
              <a:lnTo>
                <a:pt x="0" y="43563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D36FE67-EBED-4241-AA8A-F0D1F5B9E1BB}">
      <dsp:nvSpPr>
        <dsp:cNvPr id="0" name=""/>
        <dsp:cNvSpPr/>
      </dsp:nvSpPr>
      <dsp:spPr>
        <a:xfrm>
          <a:off x="5760206" y="468458"/>
          <a:ext cx="91440" cy="232259"/>
        </a:xfrm>
        <a:custGeom>
          <a:avLst/>
          <a:gdLst/>
          <a:ahLst/>
          <a:cxnLst/>
          <a:rect l="0" t="0" r="0" b="0"/>
          <a:pathLst>
            <a:path>
              <a:moveTo>
                <a:pt x="45720" y="0"/>
              </a:moveTo>
              <a:lnTo>
                <a:pt x="45720" y="23225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575E0BC-6A3E-4256-A48E-8C5B99487156}">
      <dsp:nvSpPr>
        <dsp:cNvPr id="0" name=""/>
        <dsp:cNvSpPr/>
      </dsp:nvSpPr>
      <dsp:spPr>
        <a:xfrm>
          <a:off x="2729549" y="154"/>
          <a:ext cx="6152754" cy="46830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B2E5F3E-E956-4584-B4A2-2E37643483E1}">
      <dsp:nvSpPr>
        <dsp:cNvPr id="0" name=""/>
        <dsp:cNvSpPr/>
      </dsp:nvSpPr>
      <dsp:spPr>
        <a:xfrm>
          <a:off x="2854771" y="119115"/>
          <a:ext cx="6152754" cy="468303"/>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Y" sz="1600" b="0" i="1" kern="1200" dirty="0" smtClean="0">
              <a:latin typeface="Times New Roman" panose="02020603050405020304" pitchFamily="18" charset="0"/>
              <a:cs typeface="Times New Roman" panose="02020603050405020304" pitchFamily="18" charset="0"/>
            </a:rPr>
            <a:t>MARCO ORGÁNICO Y METODOLÓGICO DE APLICACIÓN</a:t>
          </a:r>
          <a:r>
            <a:rPr lang="es-PY" sz="2000" b="0" kern="1200" dirty="0" smtClean="0">
              <a:latin typeface="Times New Roman" panose="02020603050405020304" pitchFamily="18" charset="0"/>
              <a:cs typeface="Times New Roman" panose="02020603050405020304" pitchFamily="18" charset="0"/>
            </a:rPr>
            <a:t/>
          </a:r>
          <a:br>
            <a:rPr lang="es-PY" sz="2000" b="0" kern="1200" dirty="0" smtClean="0">
              <a:latin typeface="Times New Roman" panose="02020603050405020304" pitchFamily="18" charset="0"/>
              <a:cs typeface="Times New Roman" panose="02020603050405020304" pitchFamily="18" charset="0"/>
            </a:rPr>
          </a:br>
          <a:r>
            <a:rPr lang="es-PY" sz="2000" b="0" kern="1200" dirty="0" smtClean="0">
              <a:latin typeface="Times New Roman" panose="02020603050405020304" pitchFamily="18" charset="0"/>
              <a:cs typeface="Times New Roman" panose="02020603050405020304" pitchFamily="18" charset="0"/>
            </a:rPr>
            <a:t>2- Etapas de la Rendición de Cuentas al Ciudadano</a:t>
          </a:r>
          <a:endParaRPr lang="es-ES" sz="2000" b="0" kern="1200" dirty="0">
            <a:latin typeface="Times New Roman" panose="02020603050405020304" pitchFamily="18" charset="0"/>
            <a:cs typeface="Times New Roman" panose="02020603050405020304" pitchFamily="18" charset="0"/>
          </a:endParaRPr>
        </a:p>
      </dsp:txBody>
      <dsp:txXfrm>
        <a:off x="2868487" y="132831"/>
        <a:ext cx="6125322" cy="440871"/>
      </dsp:txXfrm>
    </dsp:sp>
    <dsp:sp modelId="{0A47A1E2-0610-4BF7-B9CB-55D1CAD661C3}">
      <dsp:nvSpPr>
        <dsp:cNvPr id="0" name=""/>
        <dsp:cNvSpPr/>
      </dsp:nvSpPr>
      <dsp:spPr>
        <a:xfrm>
          <a:off x="3717758" y="700717"/>
          <a:ext cx="4176334" cy="53580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662E1902-F5DB-425C-92F2-C7AD8F2AA22A}">
      <dsp:nvSpPr>
        <dsp:cNvPr id="0" name=""/>
        <dsp:cNvSpPr/>
      </dsp:nvSpPr>
      <dsp:spPr>
        <a:xfrm>
          <a:off x="3842981" y="819678"/>
          <a:ext cx="4176334" cy="535803"/>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s-PY" sz="1800" b="1" i="0" u="none" kern="1200" dirty="0" smtClean="0">
              <a:latin typeface="Times New Roman" panose="02020603050405020304" pitchFamily="18" charset="0"/>
              <a:cs typeface="Times New Roman" panose="02020603050405020304" pitchFamily="18" charset="0"/>
            </a:rPr>
            <a:t>ETAPA 2: </a:t>
          </a:r>
          <a:r>
            <a:rPr lang="es-ES" sz="1800" b="1" i="0" u="none" kern="1200" dirty="0" smtClean="0">
              <a:latin typeface="Times New Roman" panose="02020603050405020304" pitchFamily="18" charset="0"/>
              <a:cs typeface="Times New Roman" panose="02020603050405020304" pitchFamily="18" charset="0"/>
            </a:rPr>
            <a:t>Definición del Plan de Rendición de Cuentas al Ciudadano</a:t>
          </a:r>
        </a:p>
        <a:p>
          <a:pPr lvl="0" algn="ctr" defTabSz="800100">
            <a:lnSpc>
              <a:spcPct val="90000"/>
            </a:lnSpc>
            <a:spcBef>
              <a:spcPct val="0"/>
            </a:spcBef>
            <a:spcAft>
              <a:spcPct val="35000"/>
            </a:spcAft>
          </a:pPr>
          <a:endParaRPr lang="es-PY" sz="1800" b="1" i="0" u="none" kern="1200" dirty="0" smtClean="0">
            <a:latin typeface="Times New Roman" panose="02020603050405020304" pitchFamily="18" charset="0"/>
            <a:cs typeface="Times New Roman" panose="02020603050405020304" pitchFamily="18" charset="0"/>
          </a:endParaRPr>
        </a:p>
      </dsp:txBody>
      <dsp:txXfrm>
        <a:off x="3858674" y="835371"/>
        <a:ext cx="4144948" cy="504417"/>
      </dsp:txXfrm>
    </dsp:sp>
    <dsp:sp modelId="{C57098D7-CFB7-43F8-82A6-86DF3D7350A9}">
      <dsp:nvSpPr>
        <dsp:cNvPr id="0" name=""/>
        <dsp:cNvSpPr/>
      </dsp:nvSpPr>
      <dsp:spPr>
        <a:xfrm>
          <a:off x="-125222" y="1672151"/>
          <a:ext cx="3142470" cy="70908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E12A7D9-5E94-4486-ABB9-8F9DF671A54A}">
      <dsp:nvSpPr>
        <dsp:cNvPr id="0" name=""/>
        <dsp:cNvSpPr/>
      </dsp:nvSpPr>
      <dsp:spPr>
        <a:xfrm>
          <a:off x="0" y="1791112"/>
          <a:ext cx="3142470" cy="70908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Y" sz="1400" b="0" i="0" u="none" kern="1200" dirty="0" smtClean="0">
              <a:latin typeface="Times New Roman" panose="02020603050405020304" pitchFamily="18" charset="0"/>
              <a:cs typeface="Times New Roman" panose="02020603050405020304" pitchFamily="18" charset="0"/>
            </a:rPr>
            <a:t>Paso 1:La estructuración y priorización temáticas</a:t>
          </a:r>
          <a:endParaRPr lang="es-ES" sz="1400" b="0" i="0" u="none" kern="1200" dirty="0">
            <a:latin typeface="Times New Roman" panose="02020603050405020304" pitchFamily="18" charset="0"/>
            <a:cs typeface="Times New Roman" panose="02020603050405020304" pitchFamily="18" charset="0"/>
          </a:endParaRPr>
        </a:p>
      </dsp:txBody>
      <dsp:txXfrm>
        <a:off x="20768" y="1811880"/>
        <a:ext cx="3100934" cy="667546"/>
      </dsp:txXfrm>
    </dsp:sp>
    <dsp:sp modelId="{2DFD3046-7B96-4552-8858-9D67542D3E30}">
      <dsp:nvSpPr>
        <dsp:cNvPr id="0" name=""/>
        <dsp:cNvSpPr/>
      </dsp:nvSpPr>
      <dsp:spPr>
        <a:xfrm>
          <a:off x="-125222" y="2609263"/>
          <a:ext cx="3142470" cy="121746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8B27AC0-3895-429E-A5CB-C88705EA656E}">
      <dsp:nvSpPr>
        <dsp:cNvPr id="0" name=""/>
        <dsp:cNvSpPr/>
      </dsp:nvSpPr>
      <dsp:spPr>
        <a:xfrm>
          <a:off x="0" y="2728225"/>
          <a:ext cx="3142470" cy="121746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kern="1200" dirty="0" smtClean="0">
              <a:latin typeface="Times New Roman" panose="02020603050405020304" pitchFamily="18" charset="0"/>
              <a:cs typeface="Times New Roman" panose="02020603050405020304" pitchFamily="18" charset="0"/>
            </a:rPr>
            <a:t>El CRCC con el apoyo y liderazgo de la Dirección de Planificación y la Dirección de Gabinete de la Institución, deberá identificar las áreas de acción Institucional</a:t>
          </a:r>
          <a:endParaRPr lang="es-ES" sz="1200" kern="1200" dirty="0">
            <a:latin typeface="Times New Roman" panose="02020603050405020304" pitchFamily="18" charset="0"/>
            <a:cs typeface="Times New Roman" panose="02020603050405020304" pitchFamily="18" charset="0"/>
          </a:endParaRPr>
        </a:p>
      </dsp:txBody>
      <dsp:txXfrm>
        <a:off x="35658" y="2763883"/>
        <a:ext cx="3071154" cy="1146153"/>
      </dsp:txXfrm>
    </dsp:sp>
    <dsp:sp modelId="{85BB14C7-86AE-438B-9032-28B7FF4F5004}">
      <dsp:nvSpPr>
        <dsp:cNvPr id="0" name=""/>
        <dsp:cNvSpPr/>
      </dsp:nvSpPr>
      <dsp:spPr>
        <a:xfrm>
          <a:off x="4234691" y="1659799"/>
          <a:ext cx="3142470" cy="70908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5CF29A05-9A1E-455D-B82D-25EE1FC3C48F}">
      <dsp:nvSpPr>
        <dsp:cNvPr id="0" name=""/>
        <dsp:cNvSpPr/>
      </dsp:nvSpPr>
      <dsp:spPr>
        <a:xfrm>
          <a:off x="4359913" y="1778760"/>
          <a:ext cx="3142470" cy="70908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Y" sz="1400" b="0" i="0" u="none" kern="1200" dirty="0" smtClean="0">
              <a:latin typeface="Times New Roman" panose="02020603050405020304" pitchFamily="18" charset="0"/>
              <a:cs typeface="Times New Roman" panose="02020603050405020304" pitchFamily="18" charset="0"/>
            </a:rPr>
            <a:t>Paso 2:Definición de Cronograma y Tareas</a:t>
          </a:r>
          <a:endParaRPr lang="es-ES" sz="1400" b="0" i="0" u="none" kern="1200" dirty="0">
            <a:latin typeface="Times New Roman" panose="02020603050405020304" pitchFamily="18" charset="0"/>
            <a:cs typeface="Times New Roman" panose="02020603050405020304" pitchFamily="18" charset="0"/>
          </a:endParaRPr>
        </a:p>
      </dsp:txBody>
      <dsp:txXfrm>
        <a:off x="4380681" y="1799528"/>
        <a:ext cx="3100934" cy="667546"/>
      </dsp:txXfrm>
    </dsp:sp>
    <dsp:sp modelId="{2FD825C2-A0F7-4BE2-8F22-5578DAF460BB}">
      <dsp:nvSpPr>
        <dsp:cNvPr id="0" name=""/>
        <dsp:cNvSpPr/>
      </dsp:nvSpPr>
      <dsp:spPr>
        <a:xfrm>
          <a:off x="4234691" y="2696901"/>
          <a:ext cx="3142470" cy="121746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B0548AD7-9EE5-4077-B9D7-C572F77016B3}">
      <dsp:nvSpPr>
        <dsp:cNvPr id="0" name=""/>
        <dsp:cNvSpPr/>
      </dsp:nvSpPr>
      <dsp:spPr>
        <a:xfrm>
          <a:off x="4359913" y="2815862"/>
          <a:ext cx="3142470" cy="121746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kern="1200" dirty="0" smtClean="0">
              <a:latin typeface="Times New Roman" panose="02020603050405020304" pitchFamily="18" charset="0"/>
              <a:cs typeface="Times New Roman" panose="02020603050405020304" pitchFamily="18" charset="0"/>
            </a:rPr>
            <a:t>El CRCC deberá identificar etapas e hitos en el marco del desarrollo del año y preparar las capacidades institucionales para los actos y actividades de Rendición de Cuentas anuales que sirvan para materializar acciones de Rendición de Cuentas al Ciudadano puntuales o continuas  de manera periódica. Ejemplo:</a:t>
          </a:r>
          <a:endParaRPr lang="es-ES" sz="1200" kern="1200" dirty="0">
            <a:latin typeface="Times New Roman" panose="02020603050405020304" pitchFamily="18" charset="0"/>
            <a:cs typeface="Times New Roman" panose="02020603050405020304" pitchFamily="18" charset="0"/>
          </a:endParaRPr>
        </a:p>
      </dsp:txBody>
      <dsp:txXfrm>
        <a:off x="4395571" y="2851520"/>
        <a:ext cx="3071154" cy="1146153"/>
      </dsp:txXfrm>
    </dsp:sp>
    <dsp:sp modelId="{4AD336E2-2770-4C67-9F86-697F2BD44A77}">
      <dsp:nvSpPr>
        <dsp:cNvPr id="0" name=""/>
        <dsp:cNvSpPr/>
      </dsp:nvSpPr>
      <dsp:spPr>
        <a:xfrm>
          <a:off x="2538234" y="4241890"/>
          <a:ext cx="3142470" cy="121746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D6D808D-82F0-4325-817F-9A284956DE9A}">
      <dsp:nvSpPr>
        <dsp:cNvPr id="0" name=""/>
        <dsp:cNvSpPr/>
      </dsp:nvSpPr>
      <dsp:spPr>
        <a:xfrm>
          <a:off x="2663456" y="4360851"/>
          <a:ext cx="3142470" cy="121746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u="sng" kern="1200" dirty="0" smtClean="0">
              <a:latin typeface="Times New Roman" panose="02020603050405020304" pitchFamily="18" charset="0"/>
              <a:cs typeface="Times New Roman" panose="02020603050405020304" pitchFamily="18" charset="0"/>
            </a:rPr>
            <a:t>Acciones continuas:</a:t>
          </a:r>
          <a:r>
            <a:rPr lang="es-PY" sz="1200" kern="1200" dirty="0" smtClean="0">
              <a:latin typeface="Times New Roman" panose="02020603050405020304" pitchFamily="18" charset="0"/>
              <a:cs typeface="Times New Roman" panose="02020603050405020304" pitchFamily="18" charset="0"/>
            </a:rPr>
            <a:t> Monitoreo del Plan Estratégico Institucional, con participación ciudadana, elaborar planes de seguimiento de interacciones en redes sociales, capsulas audiovisuales.</a:t>
          </a:r>
          <a:endParaRPr lang="es-ES" sz="1200" kern="1200" dirty="0">
            <a:latin typeface="Times New Roman" panose="02020603050405020304" pitchFamily="18" charset="0"/>
            <a:cs typeface="Times New Roman" panose="02020603050405020304" pitchFamily="18" charset="0"/>
          </a:endParaRPr>
        </a:p>
      </dsp:txBody>
      <dsp:txXfrm>
        <a:off x="2699114" y="4396509"/>
        <a:ext cx="3071154" cy="1146153"/>
      </dsp:txXfrm>
    </dsp:sp>
    <dsp:sp modelId="{B7602A2C-63CF-4F35-A94C-6146D1F09AF1}">
      <dsp:nvSpPr>
        <dsp:cNvPr id="0" name=""/>
        <dsp:cNvSpPr/>
      </dsp:nvSpPr>
      <dsp:spPr>
        <a:xfrm>
          <a:off x="5931148" y="4241890"/>
          <a:ext cx="3142470" cy="121746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48244DD7-67B3-4AFD-ADC5-7AB10F9F92EF}">
      <dsp:nvSpPr>
        <dsp:cNvPr id="0" name=""/>
        <dsp:cNvSpPr/>
      </dsp:nvSpPr>
      <dsp:spPr>
        <a:xfrm>
          <a:off x="6056370" y="4360851"/>
          <a:ext cx="3142470" cy="121746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u="sng" kern="1200" dirty="0" smtClean="0">
              <a:latin typeface="Times New Roman" panose="02020603050405020304" pitchFamily="18" charset="0"/>
              <a:cs typeface="Times New Roman" panose="02020603050405020304" pitchFamily="18" charset="0"/>
            </a:rPr>
            <a:t>Acciones puntuales:</a:t>
          </a:r>
          <a:r>
            <a:rPr lang="es-PY" sz="1200" kern="1200" dirty="0" smtClean="0">
              <a:latin typeface="Times New Roman" panose="02020603050405020304" pitchFamily="18" charset="0"/>
              <a:cs typeface="Times New Roman" panose="02020603050405020304" pitchFamily="18" charset="0"/>
            </a:rPr>
            <a:t> Análisis de las sugerencias ciudadanas, conversatorios con las autoridades a través de plataformas virtuales, concursos de buenas prácticas. Cada dependencia institucional deberá reportar trimestralmente, conforme al Plan elaborado por el CRCC.</a:t>
          </a:r>
          <a:endParaRPr lang="es-ES" sz="1200" kern="1200" dirty="0">
            <a:latin typeface="Times New Roman" panose="02020603050405020304" pitchFamily="18" charset="0"/>
            <a:cs typeface="Times New Roman" panose="02020603050405020304" pitchFamily="18" charset="0"/>
          </a:endParaRPr>
        </a:p>
      </dsp:txBody>
      <dsp:txXfrm>
        <a:off x="6092028" y="4396509"/>
        <a:ext cx="3071154" cy="1146153"/>
      </dsp:txXfrm>
    </dsp:sp>
    <dsp:sp modelId="{E7BD9201-73E1-40B0-88AD-B31F6C24A197}">
      <dsp:nvSpPr>
        <dsp:cNvPr id="0" name=""/>
        <dsp:cNvSpPr/>
      </dsp:nvSpPr>
      <dsp:spPr>
        <a:xfrm>
          <a:off x="8469382" y="1648871"/>
          <a:ext cx="3142470" cy="70908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4F6A43F4-9CE1-43C4-AC90-FC4780D2A9C1}">
      <dsp:nvSpPr>
        <dsp:cNvPr id="0" name=""/>
        <dsp:cNvSpPr/>
      </dsp:nvSpPr>
      <dsp:spPr>
        <a:xfrm>
          <a:off x="8594604" y="1767832"/>
          <a:ext cx="3142470" cy="70908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Y" sz="1400" b="0" i="0" u="none" kern="1200" dirty="0" smtClean="0">
              <a:latin typeface="Times New Roman" panose="02020603050405020304" pitchFamily="18" charset="0"/>
              <a:cs typeface="Times New Roman" panose="02020603050405020304" pitchFamily="18" charset="0"/>
            </a:rPr>
            <a:t>Paso 3: Aprobación del Plan de Rendición de Cuentas al Ciudadano e Implementación</a:t>
          </a:r>
          <a:endParaRPr lang="es-ES" sz="1400" b="0" i="0" u="none" kern="1200" dirty="0">
            <a:latin typeface="Times New Roman" panose="02020603050405020304" pitchFamily="18" charset="0"/>
            <a:cs typeface="Times New Roman" panose="02020603050405020304" pitchFamily="18" charset="0"/>
          </a:endParaRPr>
        </a:p>
      </dsp:txBody>
      <dsp:txXfrm>
        <a:off x="8615372" y="1788600"/>
        <a:ext cx="3100934" cy="667546"/>
      </dsp:txXfrm>
    </dsp:sp>
    <dsp:sp modelId="{7A6582E5-0742-4A6A-8093-FE212A98D307}">
      <dsp:nvSpPr>
        <dsp:cNvPr id="0" name=""/>
        <dsp:cNvSpPr/>
      </dsp:nvSpPr>
      <dsp:spPr>
        <a:xfrm>
          <a:off x="8469382" y="2565566"/>
          <a:ext cx="3142470" cy="121746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7AF836B6-A935-43A5-AF03-16DBF55A550B}">
      <dsp:nvSpPr>
        <dsp:cNvPr id="0" name=""/>
        <dsp:cNvSpPr/>
      </dsp:nvSpPr>
      <dsp:spPr>
        <a:xfrm>
          <a:off x="8594604" y="2684527"/>
          <a:ext cx="3142470" cy="121746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Y" sz="1200" kern="1200" dirty="0" smtClean="0">
              <a:latin typeface="Times New Roman" panose="02020603050405020304" pitchFamily="18" charset="0"/>
              <a:cs typeface="Times New Roman" panose="02020603050405020304" pitchFamily="18" charset="0"/>
            </a:rPr>
            <a:t>Mediante acto administrativo de la Máxima Autoridad Institucional. </a:t>
          </a:r>
          <a:r>
            <a:rPr lang="es-PY" sz="1200" i="1" kern="1200" dirty="0" smtClean="0">
              <a:latin typeface="Times New Roman" panose="02020603050405020304" pitchFamily="18" charset="0"/>
              <a:cs typeface="Times New Roman" panose="02020603050405020304" pitchFamily="18" charset="0"/>
            </a:rPr>
            <a:t>(Resolución DNA N° 110/2020)</a:t>
          </a:r>
          <a:endParaRPr lang="es-ES" sz="1200" kern="1200" dirty="0">
            <a:latin typeface="Times New Roman" panose="02020603050405020304" pitchFamily="18" charset="0"/>
            <a:cs typeface="Times New Roman" panose="02020603050405020304" pitchFamily="18" charset="0"/>
          </a:endParaRPr>
        </a:p>
      </dsp:txBody>
      <dsp:txXfrm>
        <a:off x="8630262" y="2720185"/>
        <a:ext cx="3071154" cy="11461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0A3BB-DA94-42D8-82C6-4425556CC18E}">
      <dsp:nvSpPr>
        <dsp:cNvPr id="0" name=""/>
        <dsp:cNvSpPr/>
      </dsp:nvSpPr>
      <dsp:spPr>
        <a:xfrm>
          <a:off x="8669112" y="3745414"/>
          <a:ext cx="91440" cy="516780"/>
        </a:xfrm>
        <a:custGeom>
          <a:avLst/>
          <a:gdLst/>
          <a:ahLst/>
          <a:cxnLst/>
          <a:rect l="0" t="0" r="0" b="0"/>
          <a:pathLst>
            <a:path>
              <a:moveTo>
                <a:pt x="45720" y="0"/>
              </a:moveTo>
              <a:lnTo>
                <a:pt x="45720" y="516780"/>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59A0D02-CA22-4FF3-BCEF-AB84C94E0D77}">
      <dsp:nvSpPr>
        <dsp:cNvPr id="0" name=""/>
        <dsp:cNvSpPr/>
      </dsp:nvSpPr>
      <dsp:spPr>
        <a:xfrm>
          <a:off x="5769821" y="1949719"/>
          <a:ext cx="2945011" cy="667366"/>
        </a:xfrm>
        <a:custGeom>
          <a:avLst/>
          <a:gdLst/>
          <a:ahLst/>
          <a:cxnLst/>
          <a:rect l="0" t="0" r="0" b="0"/>
          <a:pathLst>
            <a:path>
              <a:moveTo>
                <a:pt x="0" y="0"/>
              </a:moveTo>
              <a:lnTo>
                <a:pt x="0" y="502757"/>
              </a:lnTo>
              <a:lnTo>
                <a:pt x="2945011" y="502757"/>
              </a:lnTo>
              <a:lnTo>
                <a:pt x="2945011" y="66736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D76DACD-A4DF-4726-975C-C5F34725E3E8}">
      <dsp:nvSpPr>
        <dsp:cNvPr id="0" name=""/>
        <dsp:cNvSpPr/>
      </dsp:nvSpPr>
      <dsp:spPr>
        <a:xfrm>
          <a:off x="5724101" y="3745414"/>
          <a:ext cx="91440" cy="516780"/>
        </a:xfrm>
        <a:custGeom>
          <a:avLst/>
          <a:gdLst/>
          <a:ahLst/>
          <a:cxnLst/>
          <a:rect l="0" t="0" r="0" b="0"/>
          <a:pathLst>
            <a:path>
              <a:moveTo>
                <a:pt x="45720" y="0"/>
              </a:moveTo>
              <a:lnTo>
                <a:pt x="45720" y="516780"/>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B83051B-5AC2-4EB7-89C5-3BFF2E193314}">
      <dsp:nvSpPr>
        <dsp:cNvPr id="0" name=""/>
        <dsp:cNvSpPr/>
      </dsp:nvSpPr>
      <dsp:spPr>
        <a:xfrm>
          <a:off x="5724101" y="1949719"/>
          <a:ext cx="91440" cy="667366"/>
        </a:xfrm>
        <a:custGeom>
          <a:avLst/>
          <a:gdLst/>
          <a:ahLst/>
          <a:cxnLst/>
          <a:rect l="0" t="0" r="0" b="0"/>
          <a:pathLst>
            <a:path>
              <a:moveTo>
                <a:pt x="45720" y="0"/>
              </a:moveTo>
              <a:lnTo>
                <a:pt x="45720" y="66736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9B705AF-FE1B-4599-AEF0-146381FBB047}">
      <dsp:nvSpPr>
        <dsp:cNvPr id="0" name=""/>
        <dsp:cNvSpPr/>
      </dsp:nvSpPr>
      <dsp:spPr>
        <a:xfrm>
          <a:off x="2779089" y="3745414"/>
          <a:ext cx="91440" cy="516780"/>
        </a:xfrm>
        <a:custGeom>
          <a:avLst/>
          <a:gdLst/>
          <a:ahLst/>
          <a:cxnLst/>
          <a:rect l="0" t="0" r="0" b="0"/>
          <a:pathLst>
            <a:path>
              <a:moveTo>
                <a:pt x="45720" y="0"/>
              </a:moveTo>
              <a:lnTo>
                <a:pt x="45720" y="516780"/>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F84D61E-C092-4C93-BB31-E6EA375C9E34}">
      <dsp:nvSpPr>
        <dsp:cNvPr id="0" name=""/>
        <dsp:cNvSpPr/>
      </dsp:nvSpPr>
      <dsp:spPr>
        <a:xfrm>
          <a:off x="2824809" y="1949719"/>
          <a:ext cx="2945011" cy="667366"/>
        </a:xfrm>
        <a:custGeom>
          <a:avLst/>
          <a:gdLst/>
          <a:ahLst/>
          <a:cxnLst/>
          <a:rect l="0" t="0" r="0" b="0"/>
          <a:pathLst>
            <a:path>
              <a:moveTo>
                <a:pt x="2945011" y="0"/>
              </a:moveTo>
              <a:lnTo>
                <a:pt x="2945011" y="502757"/>
              </a:lnTo>
              <a:lnTo>
                <a:pt x="0" y="502757"/>
              </a:lnTo>
              <a:lnTo>
                <a:pt x="0" y="66736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D36FE67-EBED-4241-AA8A-F0D1F5B9E1BB}">
      <dsp:nvSpPr>
        <dsp:cNvPr id="0" name=""/>
        <dsp:cNvSpPr/>
      </dsp:nvSpPr>
      <dsp:spPr>
        <a:xfrm>
          <a:off x="5724101" y="738746"/>
          <a:ext cx="91440" cy="366193"/>
        </a:xfrm>
        <a:custGeom>
          <a:avLst/>
          <a:gdLst/>
          <a:ahLst/>
          <a:cxnLst/>
          <a:rect l="0" t="0" r="0" b="0"/>
          <a:pathLst>
            <a:path>
              <a:moveTo>
                <a:pt x="45720" y="0"/>
              </a:moveTo>
              <a:lnTo>
                <a:pt x="45720" y="366193"/>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575E0BC-6A3E-4256-A48E-8C5B99487156}">
      <dsp:nvSpPr>
        <dsp:cNvPr id="0" name=""/>
        <dsp:cNvSpPr/>
      </dsp:nvSpPr>
      <dsp:spPr>
        <a:xfrm>
          <a:off x="2852382" y="391"/>
          <a:ext cx="5834877" cy="738355"/>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B2E5F3E-E956-4584-B4A2-2E37643483E1}">
      <dsp:nvSpPr>
        <dsp:cNvPr id="0" name=""/>
        <dsp:cNvSpPr/>
      </dsp:nvSpPr>
      <dsp:spPr>
        <a:xfrm>
          <a:off x="3049815" y="187952"/>
          <a:ext cx="5834877" cy="738355"/>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Y" sz="1600" b="0" i="1" kern="1200" dirty="0" smtClean="0">
              <a:latin typeface="Times New Roman" panose="02020603050405020304" pitchFamily="18" charset="0"/>
              <a:cs typeface="Times New Roman" panose="02020603050405020304" pitchFamily="18" charset="0"/>
            </a:rPr>
            <a:t>MARCO ORGÁNICO Y METODOLÓGICO DE APLICACIÓN</a:t>
          </a:r>
          <a:r>
            <a:rPr lang="es-PY" sz="2000" b="0" kern="1200" dirty="0" smtClean="0">
              <a:latin typeface="Times New Roman" panose="02020603050405020304" pitchFamily="18" charset="0"/>
              <a:cs typeface="Times New Roman" panose="02020603050405020304" pitchFamily="18" charset="0"/>
            </a:rPr>
            <a:t/>
          </a:r>
          <a:br>
            <a:rPr lang="es-PY" sz="2000" b="0" kern="1200" dirty="0" smtClean="0">
              <a:latin typeface="Times New Roman" panose="02020603050405020304" pitchFamily="18" charset="0"/>
              <a:cs typeface="Times New Roman" panose="02020603050405020304" pitchFamily="18" charset="0"/>
            </a:rPr>
          </a:br>
          <a:r>
            <a:rPr lang="es-PY" sz="2000" b="0" kern="1200" dirty="0" smtClean="0">
              <a:latin typeface="Times New Roman" panose="02020603050405020304" pitchFamily="18" charset="0"/>
              <a:cs typeface="Times New Roman" panose="02020603050405020304" pitchFamily="18" charset="0"/>
            </a:rPr>
            <a:t>2- Etapas de la Rendición de Cuentas al Ciudadano</a:t>
          </a:r>
          <a:endParaRPr lang="es-ES" sz="2000" b="0" kern="1200" dirty="0">
            <a:latin typeface="Times New Roman" panose="02020603050405020304" pitchFamily="18" charset="0"/>
            <a:cs typeface="Times New Roman" panose="02020603050405020304" pitchFamily="18" charset="0"/>
          </a:endParaRPr>
        </a:p>
      </dsp:txBody>
      <dsp:txXfrm>
        <a:off x="3071441" y="209578"/>
        <a:ext cx="5791625" cy="695103"/>
      </dsp:txXfrm>
    </dsp:sp>
    <dsp:sp modelId="{0A47A1E2-0610-4BF7-B9CB-55D1CAD661C3}">
      <dsp:nvSpPr>
        <dsp:cNvPr id="0" name=""/>
        <dsp:cNvSpPr/>
      </dsp:nvSpPr>
      <dsp:spPr>
        <a:xfrm>
          <a:off x="3309577" y="1104940"/>
          <a:ext cx="4920487" cy="84477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662E1902-F5DB-425C-92F2-C7AD8F2AA22A}">
      <dsp:nvSpPr>
        <dsp:cNvPr id="0" name=""/>
        <dsp:cNvSpPr/>
      </dsp:nvSpPr>
      <dsp:spPr>
        <a:xfrm>
          <a:off x="3507010" y="1292501"/>
          <a:ext cx="4920487" cy="84477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s-PY" sz="1800" b="1" i="0" u="none" kern="1200" dirty="0" smtClean="0">
              <a:latin typeface="Times New Roman" panose="02020603050405020304" pitchFamily="18" charset="0"/>
              <a:cs typeface="Times New Roman" panose="02020603050405020304" pitchFamily="18" charset="0"/>
            </a:rPr>
            <a:t>ETAPA 4: </a:t>
          </a:r>
          <a:r>
            <a:rPr lang="es-ES" sz="1800" b="1" i="0" u="none" kern="1200" dirty="0" smtClean="0">
              <a:latin typeface="Times New Roman" panose="02020603050405020304" pitchFamily="18" charset="0"/>
              <a:cs typeface="Times New Roman" panose="02020603050405020304" pitchFamily="18" charset="0"/>
            </a:rPr>
            <a:t>Realización de los actos/actividades de Rendición de Cuentas al Ciudadano</a:t>
          </a:r>
        </a:p>
        <a:p>
          <a:pPr lvl="0" algn="ctr" defTabSz="800100">
            <a:lnSpc>
              <a:spcPct val="90000"/>
            </a:lnSpc>
            <a:spcBef>
              <a:spcPct val="0"/>
            </a:spcBef>
            <a:spcAft>
              <a:spcPct val="35000"/>
            </a:spcAft>
          </a:pPr>
          <a:endParaRPr lang="es-PY" sz="1800" b="1" i="0" u="none" kern="1200" dirty="0" smtClean="0">
            <a:latin typeface="Times New Roman" panose="02020603050405020304" pitchFamily="18" charset="0"/>
            <a:cs typeface="Times New Roman" panose="02020603050405020304" pitchFamily="18" charset="0"/>
          </a:endParaRPr>
        </a:p>
      </dsp:txBody>
      <dsp:txXfrm>
        <a:off x="3531753" y="1317244"/>
        <a:ext cx="4871001" cy="795293"/>
      </dsp:txXfrm>
    </dsp:sp>
    <dsp:sp modelId="{CC7E02FE-67BF-461C-95CD-853677F9345B}">
      <dsp:nvSpPr>
        <dsp:cNvPr id="0" name=""/>
        <dsp:cNvSpPr/>
      </dsp:nvSpPr>
      <dsp:spPr>
        <a:xfrm>
          <a:off x="1549736" y="2617086"/>
          <a:ext cx="2550145" cy="112832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092C7334-A4FB-4425-85F4-F10ADD79F773}">
      <dsp:nvSpPr>
        <dsp:cNvPr id="0" name=""/>
        <dsp:cNvSpPr/>
      </dsp:nvSpPr>
      <dsp:spPr>
        <a:xfrm>
          <a:off x="1747169" y="2804647"/>
          <a:ext cx="2550145" cy="112832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Y" sz="1400" b="0" i="0" u="none" kern="1200" smtClean="0">
              <a:latin typeface="Times New Roman" panose="02020603050405020304" pitchFamily="18" charset="0"/>
              <a:cs typeface="Times New Roman" panose="02020603050405020304" pitchFamily="18" charset="0"/>
            </a:rPr>
            <a:t>Paso 1: Definición del número, modalidad, fecha, lugar y públicos meta</a:t>
          </a:r>
          <a:endParaRPr lang="es-ES" sz="1400" b="0" i="0" u="none" kern="1200">
            <a:latin typeface="Times New Roman" panose="02020603050405020304" pitchFamily="18" charset="0"/>
            <a:cs typeface="Times New Roman" panose="02020603050405020304" pitchFamily="18" charset="0"/>
          </a:endParaRPr>
        </a:p>
      </dsp:txBody>
      <dsp:txXfrm>
        <a:off x="1780217" y="2837695"/>
        <a:ext cx="2484049" cy="1062232"/>
      </dsp:txXfrm>
    </dsp:sp>
    <dsp:sp modelId="{417D23B8-1EEE-4B1F-9D85-9195D5DF9319}">
      <dsp:nvSpPr>
        <dsp:cNvPr id="0" name=""/>
        <dsp:cNvSpPr/>
      </dsp:nvSpPr>
      <dsp:spPr>
        <a:xfrm>
          <a:off x="1549736" y="4262194"/>
          <a:ext cx="2550145" cy="112832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3694ECE5-C2AC-4A04-BFDD-973DF1B6A926}">
      <dsp:nvSpPr>
        <dsp:cNvPr id="0" name=""/>
        <dsp:cNvSpPr/>
      </dsp:nvSpPr>
      <dsp:spPr>
        <a:xfrm>
          <a:off x="1747169" y="4449755"/>
          <a:ext cx="2550145" cy="112832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Y" sz="1400" b="0" i="0" u="none" kern="1200" smtClean="0">
              <a:latin typeface="Times New Roman" panose="02020603050405020304" pitchFamily="18" charset="0"/>
              <a:cs typeface="Times New Roman" panose="02020603050405020304" pitchFamily="18" charset="0"/>
            </a:rPr>
            <a:t>Deberán aplicarse al informe formatos inclusivos (lengua de señas, audiolibros, impresión en braille, etc.)</a:t>
          </a:r>
          <a:endParaRPr lang="es-ES" sz="1400" b="0" i="0" u="none" kern="1200">
            <a:latin typeface="Times New Roman" panose="02020603050405020304" pitchFamily="18" charset="0"/>
            <a:cs typeface="Times New Roman" panose="02020603050405020304" pitchFamily="18" charset="0"/>
          </a:endParaRPr>
        </a:p>
      </dsp:txBody>
      <dsp:txXfrm>
        <a:off x="1780217" y="4482803"/>
        <a:ext cx="2484049" cy="1062232"/>
      </dsp:txXfrm>
    </dsp:sp>
    <dsp:sp modelId="{C531A4AD-6332-4132-8559-87FEDD6F3971}">
      <dsp:nvSpPr>
        <dsp:cNvPr id="0" name=""/>
        <dsp:cNvSpPr/>
      </dsp:nvSpPr>
      <dsp:spPr>
        <a:xfrm>
          <a:off x="4494748" y="2617086"/>
          <a:ext cx="2550145" cy="112832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62E9FB31-AAF9-46C5-934D-EDFADDB2260D}">
      <dsp:nvSpPr>
        <dsp:cNvPr id="0" name=""/>
        <dsp:cNvSpPr/>
      </dsp:nvSpPr>
      <dsp:spPr>
        <a:xfrm>
          <a:off x="4692180" y="2804647"/>
          <a:ext cx="2550145" cy="112832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Y" sz="1400" b="0" i="0" u="none" kern="1200" dirty="0" smtClean="0">
              <a:latin typeface="Times New Roman" panose="02020603050405020304" pitchFamily="18" charset="0"/>
              <a:cs typeface="Times New Roman" panose="02020603050405020304" pitchFamily="18" charset="0"/>
            </a:rPr>
            <a:t>Paso 2: Elaboración de la Estrategia Comunicacional</a:t>
          </a:r>
          <a:endParaRPr lang="es-ES" sz="1400" b="0" i="0" u="none" kern="1200" dirty="0">
            <a:latin typeface="Times New Roman" panose="02020603050405020304" pitchFamily="18" charset="0"/>
            <a:cs typeface="Times New Roman" panose="02020603050405020304" pitchFamily="18" charset="0"/>
          </a:endParaRPr>
        </a:p>
      </dsp:txBody>
      <dsp:txXfrm>
        <a:off x="4725228" y="2837695"/>
        <a:ext cx="2484049" cy="1062232"/>
      </dsp:txXfrm>
    </dsp:sp>
    <dsp:sp modelId="{48F9D017-463B-49BC-988F-EEBE742FB43F}">
      <dsp:nvSpPr>
        <dsp:cNvPr id="0" name=""/>
        <dsp:cNvSpPr/>
      </dsp:nvSpPr>
      <dsp:spPr>
        <a:xfrm>
          <a:off x="4494748" y="4262194"/>
          <a:ext cx="2550145" cy="112832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FB88347D-D667-4410-984B-A5073A602BEC}">
      <dsp:nvSpPr>
        <dsp:cNvPr id="0" name=""/>
        <dsp:cNvSpPr/>
      </dsp:nvSpPr>
      <dsp:spPr>
        <a:xfrm>
          <a:off x="4692180" y="4449755"/>
          <a:ext cx="2550145" cy="112832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Y" sz="1400" b="0" i="0" u="none" kern="1200" smtClean="0">
              <a:latin typeface="Times New Roman" panose="02020603050405020304" pitchFamily="18" charset="0"/>
              <a:cs typeface="Times New Roman" panose="02020603050405020304" pitchFamily="18" charset="0"/>
            </a:rPr>
            <a:t>Desde el CRCC con el liderazgo del Área de Comunicación y colaboración de la Dirección de Tecnologías.</a:t>
          </a:r>
          <a:endParaRPr lang="es-ES" sz="1400" b="0" i="0" u="none" kern="1200">
            <a:latin typeface="Times New Roman" panose="02020603050405020304" pitchFamily="18" charset="0"/>
            <a:cs typeface="Times New Roman" panose="02020603050405020304" pitchFamily="18" charset="0"/>
          </a:endParaRPr>
        </a:p>
      </dsp:txBody>
      <dsp:txXfrm>
        <a:off x="4725228" y="4482803"/>
        <a:ext cx="2484049" cy="1062232"/>
      </dsp:txXfrm>
    </dsp:sp>
    <dsp:sp modelId="{28E79AFC-9586-4556-98D3-9E03615483A8}">
      <dsp:nvSpPr>
        <dsp:cNvPr id="0" name=""/>
        <dsp:cNvSpPr/>
      </dsp:nvSpPr>
      <dsp:spPr>
        <a:xfrm>
          <a:off x="7439759" y="2617086"/>
          <a:ext cx="2550145" cy="112832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60223522-77B7-457D-B15D-79AB47A37016}">
      <dsp:nvSpPr>
        <dsp:cNvPr id="0" name=""/>
        <dsp:cNvSpPr/>
      </dsp:nvSpPr>
      <dsp:spPr>
        <a:xfrm>
          <a:off x="7637192" y="2804647"/>
          <a:ext cx="2550145" cy="112832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Y" sz="1400" b="0" i="0" u="none" kern="1200" smtClean="0">
              <a:latin typeface="Times New Roman" panose="02020603050405020304" pitchFamily="18" charset="0"/>
              <a:cs typeface="Times New Roman" panose="02020603050405020304" pitchFamily="18" charset="0"/>
            </a:rPr>
            <a:t>Paso 3: Elaboración del memorial anual</a:t>
          </a:r>
          <a:endParaRPr lang="es-ES" sz="1400" b="0" i="0" u="none" kern="1200">
            <a:latin typeface="Times New Roman" panose="02020603050405020304" pitchFamily="18" charset="0"/>
            <a:cs typeface="Times New Roman" panose="02020603050405020304" pitchFamily="18" charset="0"/>
          </a:endParaRPr>
        </a:p>
      </dsp:txBody>
      <dsp:txXfrm>
        <a:off x="7670240" y="2837695"/>
        <a:ext cx="2484049" cy="1062232"/>
      </dsp:txXfrm>
    </dsp:sp>
    <dsp:sp modelId="{4D8FFFBB-74FA-499D-BCA2-44AD378DD522}">
      <dsp:nvSpPr>
        <dsp:cNvPr id="0" name=""/>
        <dsp:cNvSpPr/>
      </dsp:nvSpPr>
      <dsp:spPr>
        <a:xfrm>
          <a:off x="7439759" y="4262194"/>
          <a:ext cx="2550145" cy="112832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94339EB1-51A8-47E6-81B5-09948B129233}">
      <dsp:nvSpPr>
        <dsp:cNvPr id="0" name=""/>
        <dsp:cNvSpPr/>
      </dsp:nvSpPr>
      <dsp:spPr>
        <a:xfrm>
          <a:off x="7637192" y="4449755"/>
          <a:ext cx="2550145" cy="112832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Y" sz="1400" b="0" i="0" u="none" kern="1200" smtClean="0">
              <a:latin typeface="Times New Roman" panose="02020603050405020304" pitchFamily="18" charset="0"/>
              <a:cs typeface="Times New Roman" panose="02020603050405020304" pitchFamily="18" charset="0"/>
            </a:rPr>
            <a:t>Proceso que sintetice todo el itinerario transitado en el año. Es responsabilidad del CRCC.</a:t>
          </a:r>
          <a:endParaRPr lang="es-ES" sz="1400" b="0" i="0" u="none" kern="1200">
            <a:latin typeface="Times New Roman" panose="02020603050405020304" pitchFamily="18" charset="0"/>
            <a:cs typeface="Times New Roman" panose="02020603050405020304" pitchFamily="18" charset="0"/>
          </a:endParaRPr>
        </a:p>
      </dsp:txBody>
      <dsp:txXfrm>
        <a:off x="7670240" y="4482803"/>
        <a:ext cx="2484049" cy="10622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B62AA-BA1B-4A2A-AB61-43793919F6AA}">
      <dsp:nvSpPr>
        <dsp:cNvPr id="0" name=""/>
        <dsp:cNvSpPr/>
      </dsp:nvSpPr>
      <dsp:spPr>
        <a:xfrm rot="1758552">
          <a:off x="2414728" y="3514594"/>
          <a:ext cx="963021" cy="68027"/>
        </a:xfrm>
        <a:custGeom>
          <a:avLst/>
          <a:gdLst/>
          <a:ahLst/>
          <a:cxnLst/>
          <a:rect l="0" t="0" r="0" b="0"/>
          <a:pathLst>
            <a:path>
              <a:moveTo>
                <a:pt x="0" y="34013"/>
              </a:moveTo>
              <a:lnTo>
                <a:pt x="963021" y="34013"/>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EF0CD9E-40F1-420D-8B6C-005316C11307}">
      <dsp:nvSpPr>
        <dsp:cNvPr id="0" name=""/>
        <dsp:cNvSpPr/>
      </dsp:nvSpPr>
      <dsp:spPr>
        <a:xfrm rot="19841448">
          <a:off x="2414728" y="1836045"/>
          <a:ext cx="963021" cy="68027"/>
        </a:xfrm>
        <a:custGeom>
          <a:avLst/>
          <a:gdLst/>
          <a:ahLst/>
          <a:cxnLst/>
          <a:rect l="0" t="0" r="0" b="0"/>
          <a:pathLst>
            <a:path>
              <a:moveTo>
                <a:pt x="0" y="34013"/>
              </a:moveTo>
              <a:lnTo>
                <a:pt x="963021" y="34013"/>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6401CDA-5E81-46FA-9167-47FD2E1A492E}">
      <dsp:nvSpPr>
        <dsp:cNvPr id="0" name=""/>
        <dsp:cNvSpPr/>
      </dsp:nvSpPr>
      <dsp:spPr>
        <a:xfrm>
          <a:off x="79861" y="1392094"/>
          <a:ext cx="2526811" cy="2640867"/>
        </a:xfrm>
        <a:prstGeom prst="ellipse">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ackgroundRemoval t="2394" b="89894" l="0" r="68066">
                        <a14:foregroundMark x1="10645" y1="78324" x2="10645" y2="78324"/>
                        <a14:foregroundMark x1="22070" y1="76995" x2="22070" y2="76995"/>
                        <a14:foregroundMark x1="22070" y1="76995" x2="16211" y2="47207"/>
                        <a14:foregroundMark x1="10254" y1="75665" x2="11621" y2="38298"/>
                        <a14:foregroundMark x1="8301" y1="40957" x2="8691" y2="44548"/>
                        <a14:foregroundMark x1="12891" y1="43617" x2="31543" y2="24601"/>
                        <a14:foregroundMark x1="26953" y1="44149" x2="22754" y2="22739"/>
                        <a14:foregroundMark x1="37109" y1="34309" x2="13281" y2="26729"/>
                        <a14:foregroundMark x1="32227" y1="24069" x2="32227" y2="24069"/>
                        <a14:foregroundMark x1="12207" y1="28059" x2="10938" y2="32580"/>
                        <a14:foregroundMark x1="16211" y1="25000" x2="11621" y2="25000"/>
                        <a14:foregroundMark x1="15820" y1="24601" x2="13867" y2="23271"/>
                        <a14:foregroundMark x1="8301" y1="75665" x2="11914" y2="79654"/>
                        <a14:foregroundMark x1="15234" y1="80053" x2="49121" y2="80984"/>
                        <a14:backgroundMark x1="91992" y1="30851" x2="91992" y2="30851"/>
                        <a14:backgroundMark x1="75977" y1="45479" x2="88086" y2="57447"/>
                      </a14:backgroundRemoval>
                    </a14:imgEffect>
                  </a14:imgLayer>
                </a14:imgProps>
              </a:ext>
              <a:ext uri="{28A0092B-C50C-407E-A947-70E740481C1C}">
                <a14:useLocalDpi xmlns:a14="http://schemas.microsoft.com/office/drawing/2010/main" val="0"/>
              </a:ext>
            </a:extLst>
          </a:blip>
          <a:srcRect/>
          <a:stretch>
            <a:fillRect l="660" t="444" r="-36660" b="-444"/>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068D7DE-CF42-46F9-B59A-7C1DFC9949EB}">
      <dsp:nvSpPr>
        <dsp:cNvPr id="0" name=""/>
        <dsp:cNvSpPr/>
      </dsp:nvSpPr>
      <dsp:spPr>
        <a:xfrm>
          <a:off x="3198146" y="261688"/>
          <a:ext cx="1843087" cy="1843087"/>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ES" sz="3100" kern="1200" dirty="0" smtClean="0">
              <a:solidFill>
                <a:schemeClr val="tx2">
                  <a:lumMod val="50000"/>
                </a:schemeClr>
              </a:solidFill>
            </a:rPr>
            <a:t>MISIÒN</a:t>
          </a:r>
          <a:endParaRPr lang="es-ES" sz="3100" kern="1200" dirty="0">
            <a:solidFill>
              <a:schemeClr val="tx2">
                <a:lumMod val="50000"/>
              </a:schemeClr>
            </a:solidFill>
          </a:endParaRPr>
        </a:p>
      </dsp:txBody>
      <dsp:txXfrm>
        <a:off x="3468060" y="531602"/>
        <a:ext cx="1303259" cy="1303259"/>
      </dsp:txXfrm>
    </dsp:sp>
    <dsp:sp modelId="{D89B07C2-A909-4C1D-B700-F7E704373408}">
      <dsp:nvSpPr>
        <dsp:cNvPr id="0" name=""/>
        <dsp:cNvSpPr/>
      </dsp:nvSpPr>
      <dsp:spPr>
        <a:xfrm>
          <a:off x="3198146" y="3313890"/>
          <a:ext cx="1843087" cy="1843087"/>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ES" sz="3100" kern="1200" dirty="0" smtClean="0">
              <a:solidFill>
                <a:schemeClr val="tx2">
                  <a:lumMod val="50000"/>
                </a:schemeClr>
              </a:solidFill>
            </a:rPr>
            <a:t>VISIÓN</a:t>
          </a:r>
          <a:endParaRPr lang="es-ES" sz="3100" kern="1200" dirty="0">
            <a:solidFill>
              <a:schemeClr val="tx2">
                <a:lumMod val="50000"/>
              </a:schemeClr>
            </a:solidFill>
          </a:endParaRPr>
        </a:p>
      </dsp:txBody>
      <dsp:txXfrm>
        <a:off x="3468060" y="3583804"/>
        <a:ext cx="1303259" cy="130325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F896F4-7CF0-4E1D-B562-0D7ED76E1DD9}" type="datetimeFigureOut">
              <a:rPr lang="es-ES" smtClean="0"/>
              <a:pPr/>
              <a:t>17/03/2021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57481-4434-460B-8975-708F1E9C4DA6}" type="slidenum">
              <a:rPr lang="es-ES" smtClean="0"/>
              <a:pPr/>
              <a:t>‹Nº›</a:t>
            </a:fld>
            <a:endParaRPr lang="es-ES"/>
          </a:p>
        </p:txBody>
      </p:sp>
    </p:spTree>
    <p:extLst>
      <p:ext uri="{BB962C8B-B14F-4D97-AF65-F5344CB8AC3E}">
        <p14:creationId xmlns:p14="http://schemas.microsoft.com/office/powerpoint/2010/main" xmlns="" val="4205076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50983D52-0E57-4C91-B08E-78FFA1CC64FD}" type="datetimeFigureOut">
              <a:rPr lang="es-ES" smtClean="0"/>
              <a:pPr/>
              <a:t>17/03/2021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15801B9-44A9-4CB3-ABC4-E24C27219A3D}" type="slidenum">
              <a:rPr lang="es-ES" smtClean="0"/>
              <a:pPr/>
              <a:t>‹Nº›</a:t>
            </a:fld>
            <a:endParaRPr lang="es-ES"/>
          </a:p>
        </p:txBody>
      </p:sp>
    </p:spTree>
    <p:extLst>
      <p:ext uri="{BB962C8B-B14F-4D97-AF65-F5344CB8AC3E}">
        <p14:creationId xmlns:p14="http://schemas.microsoft.com/office/powerpoint/2010/main" xmlns="" val="377946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50983D52-0E57-4C91-B08E-78FFA1CC64FD}" type="datetimeFigureOut">
              <a:rPr lang="es-ES" smtClean="0"/>
              <a:pPr/>
              <a:t>17/03/2021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15801B9-44A9-4CB3-ABC4-E24C27219A3D}" type="slidenum">
              <a:rPr lang="es-ES" smtClean="0"/>
              <a:pPr/>
              <a:t>‹Nº›</a:t>
            </a:fld>
            <a:endParaRPr lang="es-ES"/>
          </a:p>
        </p:txBody>
      </p:sp>
    </p:spTree>
    <p:extLst>
      <p:ext uri="{BB962C8B-B14F-4D97-AF65-F5344CB8AC3E}">
        <p14:creationId xmlns:p14="http://schemas.microsoft.com/office/powerpoint/2010/main" xmlns="" val="1806866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50983D52-0E57-4C91-B08E-78FFA1CC64FD}" type="datetimeFigureOut">
              <a:rPr lang="es-ES" smtClean="0"/>
              <a:pPr/>
              <a:t>17/03/2021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15801B9-44A9-4CB3-ABC4-E24C27219A3D}" type="slidenum">
              <a:rPr lang="es-ES" smtClean="0"/>
              <a:pPr/>
              <a:t>‹Nº›</a:t>
            </a:fld>
            <a:endParaRPr lang="es-ES"/>
          </a:p>
        </p:txBody>
      </p:sp>
    </p:spTree>
    <p:extLst>
      <p:ext uri="{BB962C8B-B14F-4D97-AF65-F5344CB8AC3E}">
        <p14:creationId xmlns:p14="http://schemas.microsoft.com/office/powerpoint/2010/main" xmlns="" val="1898981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50983D52-0E57-4C91-B08E-78FFA1CC64FD}" type="datetimeFigureOut">
              <a:rPr lang="es-ES" smtClean="0"/>
              <a:pPr/>
              <a:t>17/03/2021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15801B9-44A9-4CB3-ABC4-E24C27219A3D}" type="slidenum">
              <a:rPr lang="es-ES" smtClean="0"/>
              <a:pPr/>
              <a:t>‹Nº›</a:t>
            </a:fld>
            <a:endParaRPr lang="es-ES"/>
          </a:p>
        </p:txBody>
      </p:sp>
    </p:spTree>
    <p:extLst>
      <p:ext uri="{BB962C8B-B14F-4D97-AF65-F5344CB8AC3E}">
        <p14:creationId xmlns:p14="http://schemas.microsoft.com/office/powerpoint/2010/main" xmlns="" val="1199927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50983D52-0E57-4C91-B08E-78FFA1CC64FD}" type="datetimeFigureOut">
              <a:rPr lang="es-ES" smtClean="0"/>
              <a:pPr/>
              <a:t>17/03/2021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15801B9-44A9-4CB3-ABC4-E24C27219A3D}" type="slidenum">
              <a:rPr lang="es-ES" smtClean="0"/>
              <a:pPr/>
              <a:t>‹Nº›</a:t>
            </a:fld>
            <a:endParaRPr lang="es-ES"/>
          </a:p>
        </p:txBody>
      </p:sp>
    </p:spTree>
    <p:extLst>
      <p:ext uri="{BB962C8B-B14F-4D97-AF65-F5344CB8AC3E}">
        <p14:creationId xmlns:p14="http://schemas.microsoft.com/office/powerpoint/2010/main" xmlns="" val="9515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50983D52-0E57-4C91-B08E-78FFA1CC64FD}" type="datetimeFigureOut">
              <a:rPr lang="es-ES" smtClean="0"/>
              <a:pPr/>
              <a:t>17/03/2021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15801B9-44A9-4CB3-ABC4-E24C27219A3D}" type="slidenum">
              <a:rPr lang="es-ES" smtClean="0"/>
              <a:pPr/>
              <a:t>‹Nº›</a:t>
            </a:fld>
            <a:endParaRPr lang="es-ES"/>
          </a:p>
        </p:txBody>
      </p:sp>
    </p:spTree>
    <p:extLst>
      <p:ext uri="{BB962C8B-B14F-4D97-AF65-F5344CB8AC3E}">
        <p14:creationId xmlns:p14="http://schemas.microsoft.com/office/powerpoint/2010/main" xmlns="" val="3102768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50983D52-0E57-4C91-B08E-78FFA1CC64FD}" type="datetimeFigureOut">
              <a:rPr lang="es-ES" smtClean="0"/>
              <a:pPr/>
              <a:t>17/03/2021</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615801B9-44A9-4CB3-ABC4-E24C27219A3D}" type="slidenum">
              <a:rPr lang="es-ES" smtClean="0"/>
              <a:pPr/>
              <a:t>‹Nº›</a:t>
            </a:fld>
            <a:endParaRPr lang="es-ES"/>
          </a:p>
        </p:txBody>
      </p:sp>
    </p:spTree>
    <p:extLst>
      <p:ext uri="{BB962C8B-B14F-4D97-AF65-F5344CB8AC3E}">
        <p14:creationId xmlns:p14="http://schemas.microsoft.com/office/powerpoint/2010/main" xmlns="" val="344592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50983D52-0E57-4C91-B08E-78FFA1CC64FD}" type="datetimeFigureOut">
              <a:rPr lang="es-ES" smtClean="0"/>
              <a:pPr/>
              <a:t>17/03/2021</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615801B9-44A9-4CB3-ABC4-E24C27219A3D}" type="slidenum">
              <a:rPr lang="es-ES" smtClean="0"/>
              <a:pPr/>
              <a:t>‹Nº›</a:t>
            </a:fld>
            <a:endParaRPr lang="es-ES"/>
          </a:p>
        </p:txBody>
      </p:sp>
    </p:spTree>
    <p:extLst>
      <p:ext uri="{BB962C8B-B14F-4D97-AF65-F5344CB8AC3E}">
        <p14:creationId xmlns:p14="http://schemas.microsoft.com/office/powerpoint/2010/main" xmlns="" val="2058280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0983D52-0E57-4C91-B08E-78FFA1CC64FD}" type="datetimeFigureOut">
              <a:rPr lang="es-ES" smtClean="0"/>
              <a:pPr/>
              <a:t>17/03/2021</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615801B9-44A9-4CB3-ABC4-E24C27219A3D}" type="slidenum">
              <a:rPr lang="es-ES" smtClean="0"/>
              <a:pPr/>
              <a:t>‹Nº›</a:t>
            </a:fld>
            <a:endParaRPr lang="es-ES"/>
          </a:p>
        </p:txBody>
      </p:sp>
    </p:spTree>
    <p:extLst>
      <p:ext uri="{BB962C8B-B14F-4D97-AF65-F5344CB8AC3E}">
        <p14:creationId xmlns:p14="http://schemas.microsoft.com/office/powerpoint/2010/main" xmlns="" val="77379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50983D52-0E57-4C91-B08E-78FFA1CC64FD}" type="datetimeFigureOut">
              <a:rPr lang="es-ES" smtClean="0"/>
              <a:pPr/>
              <a:t>17/03/2021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15801B9-44A9-4CB3-ABC4-E24C27219A3D}" type="slidenum">
              <a:rPr lang="es-ES" smtClean="0"/>
              <a:pPr/>
              <a:t>‹Nº›</a:t>
            </a:fld>
            <a:endParaRPr lang="es-ES"/>
          </a:p>
        </p:txBody>
      </p:sp>
    </p:spTree>
    <p:extLst>
      <p:ext uri="{BB962C8B-B14F-4D97-AF65-F5344CB8AC3E}">
        <p14:creationId xmlns:p14="http://schemas.microsoft.com/office/powerpoint/2010/main" xmlns="" val="571895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50983D52-0E57-4C91-B08E-78FFA1CC64FD}" type="datetimeFigureOut">
              <a:rPr lang="es-ES" smtClean="0"/>
              <a:pPr/>
              <a:t>17/03/2021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15801B9-44A9-4CB3-ABC4-E24C27219A3D}" type="slidenum">
              <a:rPr lang="es-ES" smtClean="0"/>
              <a:pPr/>
              <a:t>‹Nº›</a:t>
            </a:fld>
            <a:endParaRPr lang="es-ES"/>
          </a:p>
        </p:txBody>
      </p:sp>
    </p:spTree>
    <p:extLst>
      <p:ext uri="{BB962C8B-B14F-4D97-AF65-F5344CB8AC3E}">
        <p14:creationId xmlns:p14="http://schemas.microsoft.com/office/powerpoint/2010/main" xmlns="" val="274013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83D52-0E57-4C91-B08E-78FFA1CC64FD}" type="datetimeFigureOut">
              <a:rPr lang="es-ES" smtClean="0"/>
              <a:pPr/>
              <a:t>17/03/2021</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801B9-44A9-4CB3-ABC4-E24C27219A3D}" type="slidenum">
              <a:rPr lang="es-ES" smtClean="0"/>
              <a:pPr/>
              <a:t>‹Nº›</a:t>
            </a:fld>
            <a:endParaRPr lang="es-ES"/>
          </a:p>
        </p:txBody>
      </p:sp>
    </p:spTree>
    <p:extLst>
      <p:ext uri="{BB962C8B-B14F-4D97-AF65-F5344CB8AC3E}">
        <p14:creationId xmlns:p14="http://schemas.microsoft.com/office/powerpoint/2010/main" xmlns="" val="1717292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microsoft.com/office/2007/relationships/diagramDrawing" Target="../diagrams/drawing4.xml"/></Relationships>
</file>

<file path=ppt/slides/_rels/slide29.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1.wdp"/><Relationship Id="rId7" Type="http://schemas.openxmlformats.org/officeDocument/2006/relationships/diagramColors" Target="../diagrams/colors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1.wdp"/><Relationship Id="rId7" Type="http://schemas.openxmlformats.org/officeDocument/2006/relationships/diagramColors" Target="../diagrams/colors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1.xml.rels><?xml version="1.0" encoding="UTF-8" standalone="yes"?>
<Relationships xmlns="http://schemas.openxmlformats.org/package/2006/relationships"><Relationship Id="rId8" Type="http://schemas.microsoft.com/office/2007/relationships/diagramDrawing" Target="../diagrams/drawing7.xml"/><Relationship Id="rId3" Type="http://schemas.microsoft.com/office/2007/relationships/hdphoto" Target="../media/hdphoto1.wdp"/><Relationship Id="rId7" Type="http://schemas.openxmlformats.org/officeDocument/2006/relationships/diagramColors" Target="../diagrams/colors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07/relationships/hdphoto" Target="../media/hdphoto1.wdp"/><Relationship Id="rId7" Type="http://schemas.openxmlformats.org/officeDocument/2006/relationships/diagramColors" Target="../diagrams/colors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5.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24.wdp"/><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7.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26.wdp"/><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microsoft.com/office/2007/relationships/diagramDrawing" Target="../diagrams/drawing9.xml"/><Relationship Id="rId3" Type="http://schemas.microsoft.com/office/2007/relationships/hdphoto" Target="../media/hdphoto1.wdp"/><Relationship Id="rId7" Type="http://schemas.openxmlformats.org/officeDocument/2006/relationships/diagramColors" Target="../diagrams/colors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8" Type="http://schemas.microsoft.com/office/2007/relationships/diagramDrawing" Target="../diagrams/drawing10.xml"/><Relationship Id="rId3" Type="http://schemas.microsoft.com/office/2007/relationships/hdphoto" Target="../media/hdphoto1.wdp"/><Relationship Id="rId7" Type="http://schemas.openxmlformats.org/officeDocument/2006/relationships/diagramColors" Target="../diagrams/colors10.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9.xml.rels><?xml version="1.0" encoding="UTF-8" standalone="yes"?>
<Relationships xmlns="http://schemas.openxmlformats.org/package/2006/relationships"><Relationship Id="rId8" Type="http://schemas.microsoft.com/office/2007/relationships/diagramDrawing" Target="../diagrams/drawing11.xml"/><Relationship Id="rId3" Type="http://schemas.microsoft.com/office/2007/relationships/hdphoto" Target="../media/hdphoto1.wdp"/><Relationship Id="rId7" Type="http://schemas.openxmlformats.org/officeDocument/2006/relationships/diagramColors" Target="../diagrams/colors1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8" Type="http://schemas.microsoft.com/office/2007/relationships/diagramDrawing" Target="../diagrams/drawing12.xml"/><Relationship Id="rId3" Type="http://schemas.microsoft.com/office/2007/relationships/hdphoto" Target="../media/hdphoto1.wdp"/><Relationship Id="rId7" Type="http://schemas.openxmlformats.org/officeDocument/2006/relationships/diagramColors" Target="../diagrams/colors1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51.xml.rels><?xml version="1.0" encoding="UTF-8" standalone="yes"?>
<Relationships xmlns="http://schemas.openxmlformats.org/package/2006/relationships"><Relationship Id="rId8" Type="http://schemas.microsoft.com/office/2007/relationships/diagramDrawing" Target="../diagrams/drawing13.xml"/><Relationship Id="rId3" Type="http://schemas.microsoft.com/office/2007/relationships/hdphoto" Target="../media/hdphoto1.wdp"/><Relationship Id="rId7" Type="http://schemas.openxmlformats.org/officeDocument/2006/relationships/diagramColors" Target="../diagrams/colors13.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52.xml.rels><?xml version="1.0" encoding="UTF-8" standalone="yes"?>
<Relationships xmlns="http://schemas.openxmlformats.org/package/2006/relationships"><Relationship Id="rId8" Type="http://schemas.microsoft.com/office/2007/relationships/diagramDrawing" Target="../diagrams/drawing14.xml"/><Relationship Id="rId3" Type="http://schemas.microsoft.com/office/2007/relationships/hdphoto" Target="../media/hdphoto1.wdp"/><Relationship Id="rId7" Type="http://schemas.openxmlformats.org/officeDocument/2006/relationships/diagramColors" Target="../diagrams/colors1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b="-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0" y="1076326"/>
            <a:ext cx="12192000" cy="3973346"/>
          </a:xfrm>
        </p:spPr>
        <p:txBody>
          <a:bodyPr>
            <a:normAutofit fontScale="90000"/>
            <a:scene3d>
              <a:camera prst="orthographicFront"/>
              <a:lightRig rig="threePt" dir="t"/>
            </a:scene3d>
            <a:sp3d extrusionH="57150">
              <a:bevelT w="38100" h="38100" prst="angle"/>
            </a:sp3d>
          </a:bodyPr>
          <a:lstStyle/>
          <a:p>
            <a:r>
              <a:rPr lang="es-ES" sz="4900" dirty="0" smtClean="0">
                <a:ln>
                  <a:solidFill>
                    <a:schemeClr val="tx1"/>
                  </a:solidFill>
                </a:ln>
                <a:effectLst>
                  <a:glow rad="101600">
                    <a:schemeClr val="accent3">
                      <a:satMod val="175000"/>
                      <a:alpha val="40000"/>
                    </a:schemeClr>
                  </a:glow>
                </a:effectLst>
                <a:latin typeface="Times New Roman" panose="02020603050405020304" pitchFamily="18" charset="0"/>
                <a:cs typeface="Times New Roman" panose="02020603050405020304" pitchFamily="18" charset="0"/>
              </a:rPr>
              <a:t/>
            </a:r>
            <a:br>
              <a:rPr lang="es-ES" sz="4900" dirty="0" smtClean="0">
                <a:ln>
                  <a:solidFill>
                    <a:schemeClr val="tx1"/>
                  </a:solidFill>
                </a:ln>
                <a:effectLst>
                  <a:glow rad="101600">
                    <a:schemeClr val="accent3">
                      <a:satMod val="175000"/>
                      <a:alpha val="40000"/>
                    </a:schemeClr>
                  </a:glow>
                </a:effectLst>
                <a:latin typeface="Times New Roman" panose="02020603050405020304" pitchFamily="18" charset="0"/>
                <a:cs typeface="Times New Roman" panose="02020603050405020304" pitchFamily="18" charset="0"/>
              </a:rPr>
            </a:br>
            <a:r>
              <a:rPr lang="es-ES" sz="4900" dirty="0">
                <a:ln>
                  <a:solidFill>
                    <a:schemeClr val="tx1"/>
                  </a:solidFill>
                </a:ln>
                <a:effectLst>
                  <a:glow rad="101600">
                    <a:schemeClr val="accent3">
                      <a:satMod val="175000"/>
                      <a:alpha val="40000"/>
                    </a:schemeClr>
                  </a:glow>
                </a:effectLst>
                <a:latin typeface="Times New Roman" panose="02020603050405020304" pitchFamily="18" charset="0"/>
                <a:cs typeface="Times New Roman" panose="02020603050405020304" pitchFamily="18" charset="0"/>
              </a:rPr>
              <a:t/>
            </a:r>
            <a:br>
              <a:rPr lang="es-ES" sz="4900" dirty="0">
                <a:ln>
                  <a:solidFill>
                    <a:schemeClr val="tx1"/>
                  </a:solidFill>
                </a:ln>
                <a:effectLst>
                  <a:glow rad="101600">
                    <a:schemeClr val="accent3">
                      <a:satMod val="175000"/>
                      <a:alpha val="40000"/>
                    </a:schemeClr>
                  </a:glow>
                </a:effectLst>
                <a:latin typeface="Times New Roman" panose="02020603050405020304" pitchFamily="18" charset="0"/>
                <a:cs typeface="Times New Roman" panose="02020603050405020304" pitchFamily="18" charset="0"/>
              </a:rPr>
            </a:br>
            <a:r>
              <a:rPr lang="es-ES" sz="4900" dirty="0" smtClean="0">
                <a:ln>
                  <a:solidFill>
                    <a:schemeClr val="tx1"/>
                  </a:solidFill>
                </a:ln>
                <a:effectLst>
                  <a:glow rad="101600">
                    <a:schemeClr val="accent3">
                      <a:satMod val="175000"/>
                      <a:alpha val="40000"/>
                    </a:schemeClr>
                  </a:glow>
                </a:effectLst>
                <a:latin typeface="Times New Roman" panose="02020603050405020304" pitchFamily="18" charset="0"/>
                <a:cs typeface="Times New Roman" panose="02020603050405020304" pitchFamily="18" charset="0"/>
              </a:rPr>
              <a:t/>
            </a:r>
            <a:br>
              <a:rPr lang="es-ES" sz="4900" dirty="0" smtClean="0">
                <a:ln>
                  <a:solidFill>
                    <a:schemeClr val="tx1"/>
                  </a:solidFill>
                </a:ln>
                <a:effectLst>
                  <a:glow rad="101600">
                    <a:schemeClr val="accent3">
                      <a:satMod val="175000"/>
                      <a:alpha val="40000"/>
                    </a:schemeClr>
                  </a:glow>
                </a:effectLst>
                <a:latin typeface="Times New Roman" panose="02020603050405020304" pitchFamily="18" charset="0"/>
                <a:cs typeface="Times New Roman" panose="02020603050405020304" pitchFamily="18" charset="0"/>
              </a:rPr>
            </a:br>
            <a:r>
              <a:rPr lang="es-ES" sz="4900" spc="-300" dirty="0">
                <a:ln>
                  <a:solidFill>
                    <a:schemeClr val="tx1"/>
                  </a:solidFill>
                </a:ln>
                <a:effectLst>
                  <a:glow rad="101600">
                    <a:schemeClr val="accent3">
                      <a:satMod val="175000"/>
                      <a:alpha val="40000"/>
                    </a:schemeClr>
                  </a:glow>
                </a:effectLst>
                <a:latin typeface="Times New Roman" panose="02020603050405020304" pitchFamily="18" charset="0"/>
                <a:cs typeface="Times New Roman" panose="02020603050405020304" pitchFamily="18" charset="0"/>
              </a:rPr>
              <a:t/>
            </a:r>
            <a:br>
              <a:rPr lang="es-ES" sz="4900" spc="-300" dirty="0">
                <a:ln>
                  <a:solidFill>
                    <a:schemeClr val="tx1"/>
                  </a:solidFill>
                </a:ln>
                <a:effectLst>
                  <a:glow rad="101600">
                    <a:schemeClr val="accent3">
                      <a:satMod val="175000"/>
                      <a:alpha val="40000"/>
                    </a:schemeClr>
                  </a:glow>
                </a:effectLst>
                <a:latin typeface="Times New Roman" panose="02020603050405020304" pitchFamily="18" charset="0"/>
                <a:cs typeface="Times New Roman" panose="02020603050405020304" pitchFamily="18" charset="0"/>
              </a:rPr>
            </a:br>
            <a:r>
              <a:rPr lang="es-ES" sz="5300" b="1" spc="-300" dirty="0" smtClean="0">
                <a:ln w="22225">
                  <a:solidFill>
                    <a:schemeClr val="tx1"/>
                  </a:solidFill>
                  <a:prstDash val="solid"/>
                </a:ln>
                <a:solidFill>
                  <a:srgbClr val="C00000"/>
                </a:solidFill>
                <a:effectLst>
                  <a:glow rad="1016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PLANEAMIENTO</a:t>
            </a:r>
            <a:r>
              <a:rPr lang="es-ES" sz="5300" b="1" spc="-300" dirty="0" smtClean="0">
                <a:ln>
                  <a:solidFill>
                    <a:schemeClr val="tx1"/>
                  </a:solidFill>
                </a:ln>
                <a:solidFill>
                  <a:srgbClr val="C00000"/>
                </a:solidFill>
                <a:effectLst>
                  <a:glow rad="101600">
                    <a:schemeClr val="accent3">
                      <a:satMod val="175000"/>
                      <a:alpha val="40000"/>
                    </a:schemeClr>
                  </a:glow>
                </a:effectLst>
                <a:latin typeface="Times New Roman" panose="02020603050405020304" pitchFamily="18" charset="0"/>
                <a:cs typeface="Times New Roman" panose="02020603050405020304" pitchFamily="18" charset="0"/>
              </a:rPr>
              <a:t/>
            </a:r>
            <a:br>
              <a:rPr lang="es-ES" sz="5300" b="1" spc="-300" dirty="0" smtClean="0">
                <a:ln>
                  <a:solidFill>
                    <a:schemeClr val="tx1"/>
                  </a:solidFill>
                </a:ln>
                <a:solidFill>
                  <a:srgbClr val="C00000"/>
                </a:solidFill>
                <a:effectLst>
                  <a:glow rad="101600">
                    <a:schemeClr val="accent3">
                      <a:satMod val="175000"/>
                      <a:alpha val="40000"/>
                    </a:schemeClr>
                  </a:glow>
                </a:effectLst>
                <a:latin typeface="Times New Roman" panose="02020603050405020304" pitchFamily="18" charset="0"/>
                <a:cs typeface="Times New Roman" panose="02020603050405020304" pitchFamily="18" charset="0"/>
              </a:rPr>
            </a:br>
            <a:r>
              <a:rPr lang="es-ES" sz="5300" b="1" spc="-300" dirty="0" smtClean="0">
                <a:ln>
                  <a:solidFill>
                    <a:schemeClr val="tx1"/>
                  </a:solidFill>
                </a:ln>
                <a:solidFill>
                  <a:srgbClr val="C00000"/>
                </a:solidFill>
                <a:effectLst>
                  <a:glow rad="101600">
                    <a:schemeClr val="accent3">
                      <a:satMod val="175000"/>
                      <a:alpha val="40000"/>
                    </a:schemeClr>
                  </a:glow>
                </a:effectLst>
                <a:latin typeface="Times New Roman" panose="02020603050405020304" pitchFamily="18" charset="0"/>
                <a:cs typeface="Times New Roman" panose="02020603050405020304" pitchFamily="18" charset="0"/>
              </a:rPr>
              <a:t>RENDICIÓN DE CUENTAS AL CIUDADANO</a:t>
            </a:r>
            <a:r>
              <a:rPr lang="es-ES" sz="5300" spc="-300" dirty="0" smtClean="0">
                <a:ln>
                  <a:solidFill>
                    <a:schemeClr val="tx1"/>
                  </a:solidFill>
                </a:ln>
                <a:solidFill>
                  <a:schemeClr val="bg2">
                    <a:lumMod val="10000"/>
                  </a:schemeClr>
                </a:solidFill>
                <a:effectLst>
                  <a:glow rad="101600">
                    <a:schemeClr val="accent3">
                      <a:satMod val="175000"/>
                      <a:alpha val="40000"/>
                    </a:schemeClr>
                  </a:glow>
                </a:effectLst>
                <a:latin typeface="Times New Roman" panose="02020603050405020304" pitchFamily="18" charset="0"/>
                <a:cs typeface="Times New Roman" panose="02020603050405020304" pitchFamily="18" charset="0"/>
              </a:rPr>
              <a:t/>
            </a:r>
            <a:br>
              <a:rPr lang="es-ES" sz="5300" spc="-300" dirty="0" smtClean="0">
                <a:ln>
                  <a:solidFill>
                    <a:schemeClr val="tx1"/>
                  </a:solidFill>
                </a:ln>
                <a:solidFill>
                  <a:schemeClr val="bg2">
                    <a:lumMod val="10000"/>
                  </a:schemeClr>
                </a:solidFill>
                <a:effectLst>
                  <a:glow rad="101600">
                    <a:schemeClr val="accent3">
                      <a:satMod val="175000"/>
                      <a:alpha val="40000"/>
                    </a:schemeClr>
                  </a:glow>
                </a:effectLst>
                <a:latin typeface="Times New Roman" panose="02020603050405020304" pitchFamily="18" charset="0"/>
                <a:cs typeface="Times New Roman" panose="02020603050405020304" pitchFamily="18" charset="0"/>
              </a:rPr>
            </a:br>
            <a:r>
              <a:rPr lang="es-ES" sz="7300" b="1" spc="-300" dirty="0" smtClean="0">
                <a:ln>
                  <a:solidFill>
                    <a:schemeClr val="tx1"/>
                  </a:solidFill>
                </a:ln>
                <a:solidFill>
                  <a:srgbClr val="C00000"/>
                </a:solidFill>
                <a:effectLst>
                  <a:glow rad="101600">
                    <a:schemeClr val="accent3">
                      <a:satMod val="175000"/>
                      <a:alpha val="40000"/>
                    </a:schemeClr>
                  </a:glow>
                </a:effectLst>
                <a:latin typeface="Times New Roman" panose="02020603050405020304" pitchFamily="18" charset="0"/>
                <a:cs typeface="Times New Roman" panose="02020603050405020304" pitchFamily="18" charset="0"/>
              </a:rPr>
              <a:t>2021</a:t>
            </a:r>
            <a:endParaRPr lang="es-ES" sz="8900" b="1" spc="-300" dirty="0">
              <a:ln>
                <a:solidFill>
                  <a:schemeClr val="tx1"/>
                </a:solidFill>
              </a:ln>
              <a:solidFill>
                <a:srgbClr val="C00000"/>
              </a:solidFill>
              <a:effectLst>
                <a:glow rad="101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a:xfrm>
            <a:off x="2044664" y="5628612"/>
            <a:ext cx="9144000" cy="1113382"/>
          </a:xfrm>
        </p:spPr>
        <p:txBody>
          <a:bodyPr>
            <a:normAutofit/>
          </a:bodyPr>
          <a:lstStyle/>
          <a:p>
            <a:r>
              <a:rPr lang="es-ES" sz="2800" dirty="0" smtClean="0">
                <a:ln>
                  <a:solidFill>
                    <a:srgbClr val="A50021"/>
                  </a:solidFill>
                </a:ln>
                <a:solidFill>
                  <a:srgbClr val="C00000"/>
                </a:solidFill>
                <a:latin typeface="Times New Roman" panose="02020603050405020304" pitchFamily="18" charset="0"/>
                <a:cs typeface="Times New Roman" panose="02020603050405020304" pitchFamily="18" charset="0"/>
              </a:rPr>
              <a:t>DEPARTAMENTO DE ASUNTOS INTERNOS</a:t>
            </a:r>
            <a:br>
              <a:rPr lang="es-ES" sz="2800" dirty="0" smtClean="0">
                <a:ln>
                  <a:solidFill>
                    <a:srgbClr val="A50021"/>
                  </a:solidFill>
                </a:ln>
                <a:solidFill>
                  <a:srgbClr val="C00000"/>
                </a:solidFill>
                <a:latin typeface="Times New Roman" panose="02020603050405020304" pitchFamily="18" charset="0"/>
                <a:cs typeface="Times New Roman" panose="02020603050405020304" pitchFamily="18" charset="0"/>
              </a:rPr>
            </a:br>
            <a:r>
              <a:rPr lang="es-ES" sz="2800" dirty="0" smtClean="0">
                <a:ln>
                  <a:solidFill>
                    <a:srgbClr val="A50021"/>
                  </a:solidFill>
                </a:ln>
                <a:solidFill>
                  <a:srgbClr val="C00000"/>
                </a:solidFill>
                <a:latin typeface="Times New Roman" panose="02020603050405020304" pitchFamily="18" charset="0"/>
                <a:cs typeface="Times New Roman" panose="02020603050405020304" pitchFamily="18" charset="0"/>
              </a:rPr>
              <a:t>Abg. Carlos Dávalos</a:t>
            </a:r>
            <a:endParaRPr lang="es-ES" sz="2800" dirty="0">
              <a:ln>
                <a:solidFill>
                  <a:srgbClr val="A50021"/>
                </a:solidFill>
              </a:ln>
              <a:solidFill>
                <a:srgbClr val="C00000"/>
              </a:solidFill>
            </a:endParaRPr>
          </a:p>
        </p:txBody>
      </p:sp>
      <p:pic>
        <p:nvPicPr>
          <p:cNvPr id="6" name="Imagen 5"/>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pic>
        <p:nvPicPr>
          <p:cNvPr id="8" name="Imagen 7">
            <a:extLst>
              <a:ext uri="{FF2B5EF4-FFF2-40B4-BE49-F238E27FC236}">
                <a16:creationId xmlns:a16="http://schemas.microsoft.com/office/drawing/2014/main" xmlns="" id="{A4BAC0EA-3EB6-4B6E-B006-765BA46CA438}"/>
              </a:ext>
            </a:extLst>
          </p:cNvPr>
          <p:cNvPicPr>
            <a:picLocks noChangeAspect="1"/>
          </p:cNvPicPr>
          <p:nvPr/>
        </p:nvPicPr>
        <p:blipFill>
          <a:blip r:embed="rId5">
            <a:extLst>
              <a:ext uri="{BEBA8EAE-BF5A-486C-A8C5-ECC9F3942E4B}">
                <a14:imgProps xmlns:a14="http://schemas.microsoft.com/office/drawing/2010/main" xmlns="">
                  <a14:imgLayer r:embed="rId6">
                    <a14:imgEffect>
                      <a14:sharpenSoften amount="80000"/>
                    </a14:imgEffect>
                    <a14:imgEffect>
                      <a14:brightnessContrast bright="-8000" contrast="29000"/>
                    </a14:imgEffect>
                  </a14:imgLayer>
                </a14:imgProps>
              </a:ext>
            </a:extLst>
          </a:blip>
          <a:stretch>
            <a:fillRect/>
          </a:stretch>
        </p:blipFill>
        <p:spPr>
          <a:xfrm>
            <a:off x="3843082" y="354754"/>
            <a:ext cx="4286673" cy="721572"/>
          </a:xfrm>
          <a:prstGeom prst="rect">
            <a:avLst/>
          </a:prstGeom>
        </p:spPr>
      </p:pic>
      <p:pic>
        <p:nvPicPr>
          <p:cNvPr id="9" name="Imagen 8">
            <a:extLst>
              <a:ext uri="{FF2B5EF4-FFF2-40B4-BE49-F238E27FC236}">
                <a16:creationId xmlns:a16="http://schemas.microsoft.com/office/drawing/2014/main" xmlns="" id="{2928FC24-5A66-40E9-8B89-DE3FD3B8F721}"/>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sharpenSoften amount="95000"/>
                    </a14:imgEffect>
                    <a14:imgEffect>
                      <a14:brightnessContrast bright="-28000" contrast="45000"/>
                    </a14:imgEffect>
                  </a14:imgLayer>
                </a14:imgProps>
              </a:ext>
            </a:extLst>
          </a:blip>
          <a:stretch>
            <a:fillRect/>
          </a:stretch>
        </p:blipFill>
        <p:spPr>
          <a:xfrm>
            <a:off x="9771058" y="169630"/>
            <a:ext cx="1813391" cy="906696"/>
          </a:xfrm>
          <a:prstGeom prst="rect">
            <a:avLst/>
          </a:prstGeom>
        </p:spPr>
      </p:pic>
    </p:spTree>
    <p:extLst>
      <p:ext uri="{BB962C8B-B14F-4D97-AF65-F5344CB8AC3E}">
        <p14:creationId xmlns:p14="http://schemas.microsoft.com/office/powerpoint/2010/main" xmlns="" val="758977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400000"/>
                    </a14:imgEffect>
                  </a14:imgLayer>
                </a14:imgProps>
              </a:ext>
            </a:extLst>
          </a:blip>
          <a:srcRect l="9442" t="9655" r="9791" b="5644"/>
          <a:stretch/>
        </p:blipFill>
        <p:spPr>
          <a:xfrm>
            <a:off x="1378424" y="1140971"/>
            <a:ext cx="9696286" cy="5717029"/>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352799" y="6492875"/>
            <a:ext cx="5555674"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249382" y="207818"/>
            <a:ext cx="1745673" cy="1141215"/>
          </a:xfrm>
          <a:prstGeom prst="rect">
            <a:avLst/>
          </a:prstGeom>
        </p:spPr>
      </p:pic>
    </p:spTree>
    <p:extLst>
      <p:ext uri="{BB962C8B-B14F-4D97-AF65-F5344CB8AC3E}">
        <p14:creationId xmlns:p14="http://schemas.microsoft.com/office/powerpoint/2010/main" xmlns="" val="3775606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3532" t="14505" r="14407" b="8629"/>
          <a:stretch/>
        </p:blipFill>
        <p:spPr>
          <a:xfrm>
            <a:off x="1181638" y="1052558"/>
            <a:ext cx="9680432" cy="5805442"/>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269673" y="6492875"/>
            <a:ext cx="5472545"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235528" y="304800"/>
            <a:ext cx="1662546" cy="1059315"/>
          </a:xfrm>
          <a:prstGeom prst="rect">
            <a:avLst/>
          </a:prstGeom>
        </p:spPr>
      </p:pic>
    </p:spTree>
    <p:extLst>
      <p:ext uri="{BB962C8B-B14F-4D97-AF65-F5344CB8AC3E}">
        <p14:creationId xmlns:p14="http://schemas.microsoft.com/office/powerpoint/2010/main" xmlns="" val="29359268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4057" t="15998" r="13147" b="6017"/>
          <a:stretch/>
        </p:blipFill>
        <p:spPr>
          <a:xfrm>
            <a:off x="1255594" y="926944"/>
            <a:ext cx="9847254" cy="5931055"/>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255817" y="6276109"/>
            <a:ext cx="5444838" cy="581891"/>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1377800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3637" t="17863" r="14197" b="6203"/>
          <a:stretch/>
        </p:blipFill>
        <p:spPr>
          <a:xfrm>
            <a:off x="1120223" y="938234"/>
            <a:ext cx="9810776" cy="5803759"/>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560617" y="6492875"/>
            <a:ext cx="4849091"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7097994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3427" t="9842" r="14511" b="12733"/>
          <a:stretch/>
        </p:blipFill>
        <p:spPr>
          <a:xfrm>
            <a:off x="1100889" y="1011614"/>
            <a:ext cx="9830968" cy="5856207"/>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491344" y="6492875"/>
            <a:ext cx="4890655"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33090860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3113" t="11520" r="14931" b="11054"/>
          <a:stretch/>
        </p:blipFill>
        <p:spPr>
          <a:xfrm>
            <a:off x="1105469" y="994792"/>
            <a:ext cx="9935570" cy="5863208"/>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394363" y="6492875"/>
            <a:ext cx="5361709"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p>
          <a:p>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20596761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3820" t="14354" r="13411" b="9411"/>
          <a:stretch/>
        </p:blipFill>
        <p:spPr>
          <a:xfrm>
            <a:off x="906925" y="1059318"/>
            <a:ext cx="10689330" cy="5484632"/>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560617" y="6312766"/>
            <a:ext cx="5250873"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748676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3420" t="16127" r="14830" b="6438"/>
          <a:stretch/>
        </p:blipFill>
        <p:spPr>
          <a:xfrm>
            <a:off x="387927" y="942109"/>
            <a:ext cx="11388437" cy="5541818"/>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380509" y="6492875"/>
            <a:ext cx="5334000"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3221712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4057" t="18237" r="14092" b="5644"/>
          <a:stretch/>
        </p:blipFill>
        <p:spPr>
          <a:xfrm>
            <a:off x="360219" y="1107150"/>
            <a:ext cx="11388436" cy="5321359"/>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629891" y="6492875"/>
            <a:ext cx="5112327"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3493820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4582" t="15813" r="15140" b="5830"/>
          <a:stretch/>
        </p:blipFill>
        <p:spPr>
          <a:xfrm>
            <a:off x="512618" y="1125941"/>
            <a:ext cx="11222182" cy="5371841"/>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671455" y="6492875"/>
            <a:ext cx="5167745"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3815413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b="-8000"/>
          </a:stretch>
        </a:blip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
        <p:nvSpPr>
          <p:cNvPr id="4" name="Título 3"/>
          <p:cNvSpPr>
            <a:spLocks noGrp="1"/>
          </p:cNvSpPr>
          <p:nvPr>
            <p:ph type="ctrTitle"/>
          </p:nvPr>
        </p:nvSpPr>
        <p:spPr>
          <a:xfrm>
            <a:off x="665017" y="1870364"/>
            <a:ext cx="10945091" cy="1334798"/>
          </a:xfrm>
        </p:spPr>
        <p:txBody>
          <a:bodyPr>
            <a:normAutofit fontScale="90000"/>
          </a:bodyPr>
          <a:lstStyle/>
          <a:p>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
            </a:r>
            <a:b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br>
            <a:r>
              <a:rPr lang="es-ES" b="1" dirty="0" smtClean="0">
                <a:ln>
                  <a:solidFill>
                    <a:schemeClr val="tx1">
                      <a:lumMod val="95000"/>
                      <a:lumOff val="5000"/>
                    </a:schemeClr>
                  </a:solidFill>
                </a:ln>
                <a:effectLst>
                  <a:glow rad="63500">
                    <a:schemeClr val="accent3">
                      <a:satMod val="175000"/>
                      <a:alpha val="40000"/>
                    </a:schemeClr>
                  </a:glow>
                </a:effectLst>
                <a:latin typeface="Times New Roman" panose="02020603050405020304" pitchFamily="18" charset="0"/>
                <a:cs typeface="Times New Roman" panose="02020603050405020304" pitchFamily="18" charset="0"/>
              </a:rPr>
              <a:t>DECRETO Nº2991/2019</a:t>
            </a:r>
            <a:endParaRPr lang="es-ES" b="1" dirty="0">
              <a:ln>
                <a:solidFill>
                  <a:schemeClr val="tx1">
                    <a:lumMod val="95000"/>
                    <a:lumOff val="5000"/>
                  </a:schemeClr>
                </a:solidFill>
              </a:ln>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5" name="Subtítulo 4"/>
          <p:cNvSpPr>
            <a:spLocks noGrp="1"/>
          </p:cNvSpPr>
          <p:nvPr>
            <p:ph type="subTitle" idx="1"/>
          </p:nvPr>
        </p:nvSpPr>
        <p:spPr>
          <a:xfrm>
            <a:off x="0" y="4045384"/>
            <a:ext cx="12191999" cy="1655762"/>
          </a:xfrm>
        </p:spPr>
        <p:txBody>
          <a:bodyPr/>
          <a:lstStyle/>
          <a:p>
            <a:r>
              <a:rPr lang="es-ES" b="1" dirty="0" smtClean="0">
                <a:ln>
                  <a:solidFill>
                    <a:schemeClr val="tx1">
                      <a:lumMod val="95000"/>
                      <a:lumOff val="5000"/>
                    </a:schemeClr>
                  </a:solidFill>
                </a:ln>
                <a:effectLst>
                  <a:glow rad="63500">
                    <a:schemeClr val="accent3">
                      <a:satMod val="175000"/>
                      <a:alpha val="40000"/>
                    </a:schemeClr>
                  </a:glow>
                </a:effectLst>
                <a:latin typeface="Times New Roman" panose="02020603050405020304" pitchFamily="18" charset="0"/>
                <a:cs typeface="Times New Roman" panose="02020603050405020304" pitchFamily="18" charset="0"/>
              </a:rPr>
              <a:t>POR EL CUAL SE APRUEBA EL “MANUAL DE RENDICIÓN DE CUENTAS AL CIUDADANO”, SE LO DECLARA DE INTERÉS NACIONAL Y SE DISPONE SU APLICACIÓN OBLIGATORIA EN LAS INSTITUCIONES DEL PODER EJECUTIVO.</a:t>
            </a:r>
          </a:p>
        </p:txBody>
      </p:sp>
    </p:spTree>
    <p:extLst>
      <p:ext uri="{BB962C8B-B14F-4D97-AF65-F5344CB8AC3E}">
        <p14:creationId xmlns:p14="http://schemas.microsoft.com/office/powerpoint/2010/main" xmlns="" val="4215558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3855" t="13478" r="14896" b="8337"/>
          <a:stretch/>
        </p:blipFill>
        <p:spPr>
          <a:xfrm>
            <a:off x="1100889" y="1098644"/>
            <a:ext cx="9940150" cy="5759356"/>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574473" y="6492875"/>
            <a:ext cx="4904509"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15844708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3427" t="14692" r="13042" b="6017"/>
          <a:stretch/>
        </p:blipFill>
        <p:spPr>
          <a:xfrm>
            <a:off x="1100888" y="900958"/>
            <a:ext cx="9994741" cy="5957042"/>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532909" y="6492875"/>
            <a:ext cx="5029200"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20307195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3637" t="17678" r="14617" b="5831"/>
          <a:stretch/>
        </p:blipFill>
        <p:spPr>
          <a:xfrm>
            <a:off x="609600" y="1036822"/>
            <a:ext cx="11277600" cy="5544087"/>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588327" y="6492875"/>
            <a:ext cx="5209309"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3049463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3007" t="10214" r="14301" b="13293"/>
          <a:stretch/>
        </p:blipFill>
        <p:spPr>
          <a:xfrm>
            <a:off x="207818" y="1102541"/>
            <a:ext cx="11790218" cy="5201277"/>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463636" y="6160366"/>
            <a:ext cx="5001491"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249383" y="235527"/>
            <a:ext cx="1828800" cy="1052945"/>
          </a:xfrm>
          <a:prstGeom prst="rect">
            <a:avLst/>
          </a:prstGeom>
        </p:spPr>
      </p:pic>
    </p:spTree>
    <p:extLst>
      <p:ext uri="{BB962C8B-B14F-4D97-AF65-F5344CB8AC3E}">
        <p14:creationId xmlns:p14="http://schemas.microsoft.com/office/powerpoint/2010/main" xmlns="" val="3131482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2379" t="16184" r="14511" b="6204"/>
          <a:stretch/>
        </p:blipFill>
        <p:spPr>
          <a:xfrm>
            <a:off x="290945" y="995878"/>
            <a:ext cx="11513128" cy="5612740"/>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726872" y="6243493"/>
            <a:ext cx="4807528"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23693975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b="-8000"/>
          </a:stretch>
        </a:blip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
        <p:nvSpPr>
          <p:cNvPr id="4" name="Título 3"/>
          <p:cNvSpPr>
            <a:spLocks noGrp="1"/>
          </p:cNvSpPr>
          <p:nvPr>
            <p:ph type="ctrTitle"/>
          </p:nvPr>
        </p:nvSpPr>
        <p:spPr>
          <a:xfrm>
            <a:off x="1050879" y="764274"/>
            <a:ext cx="9867330" cy="3684895"/>
          </a:xfrm>
        </p:spPr>
        <p:txBody>
          <a:bodyPr>
            <a:normAutofit/>
          </a:bodyPr>
          <a:lstStyle/>
          <a:p>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RESUMEN </a:t>
            </a:r>
            <a:b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br>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ANEXO</a:t>
            </a:r>
            <a:b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br>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DECRETO Nº2991/2019</a:t>
            </a:r>
            <a:endParaRPr lang="es-ES" b="1" dirty="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5" name="Subtítulo 4"/>
          <p:cNvSpPr>
            <a:spLocks noGrp="1"/>
          </p:cNvSpPr>
          <p:nvPr>
            <p:ph type="subTitle" idx="1"/>
          </p:nvPr>
        </p:nvSpPr>
        <p:spPr>
          <a:xfrm>
            <a:off x="1524000" y="4566576"/>
            <a:ext cx="9144000" cy="1655762"/>
          </a:xfrm>
        </p:spPr>
        <p:txBody>
          <a:bodyPr/>
          <a:lstStyle/>
          <a:p>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MANUAL DE RENDICIÓN DE CUENTAS AL CIUDADANO</a:t>
            </a:r>
            <a:endParaRPr lang="es-ES" b="1" dirty="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59098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5469" y="193711"/>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DIRECCIÓN NACIONAL DE ADUANAS</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RENDICIÓN DE CUENTAS AL CIUDADANO</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DTO. N° 2991/2019</a:t>
            </a:r>
          </a:p>
        </p:txBody>
      </p:sp>
      <p:sp>
        <p:nvSpPr>
          <p:cNvPr id="4" name="Marcador de pie de página 3"/>
          <p:cNvSpPr>
            <a:spLocks noGrp="1"/>
          </p:cNvSpPr>
          <p:nvPr>
            <p:ph type="ftr" sz="quarter" idx="11"/>
          </p:nvPr>
        </p:nvSpPr>
        <p:spPr>
          <a:xfrm>
            <a:off x="3629891" y="6243493"/>
            <a:ext cx="5195455"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graphicFrame>
        <p:nvGraphicFramePr>
          <p:cNvPr id="6" name="Marcador de contenido 5"/>
          <p:cNvGraphicFramePr>
            <a:graphicFrameLocks noGrp="1"/>
          </p:cNvGraphicFramePr>
          <p:nvPr>
            <p:ph idx="1"/>
            <p:extLst>
              <p:ext uri="{D42A27DB-BD31-4B8C-83A1-F6EECF244321}">
                <p14:modId xmlns:p14="http://schemas.microsoft.com/office/powerpoint/2010/main" xmlns="" val="1940814877"/>
              </p:ext>
            </p:extLst>
          </p:nvPr>
        </p:nvGraphicFramePr>
        <p:xfrm>
          <a:off x="545910" y="914399"/>
          <a:ext cx="11136574" cy="54045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41029020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5469" y="0"/>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DIRECCIÓN NACIONAL DE ADUANAS</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RENDICIÓN DE CUENTAS AL CIUDADANO</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DTO. N° 2991/2019</a:t>
            </a:r>
          </a:p>
        </p:txBody>
      </p:sp>
      <p:sp>
        <p:nvSpPr>
          <p:cNvPr id="4" name="Marcador de pie de página 3"/>
          <p:cNvSpPr>
            <a:spLocks noGrp="1"/>
          </p:cNvSpPr>
          <p:nvPr>
            <p:ph type="ftr" sz="quarter" idx="11"/>
          </p:nvPr>
        </p:nvSpPr>
        <p:spPr>
          <a:xfrm>
            <a:off x="3394363" y="6312766"/>
            <a:ext cx="5112327"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595746" y="277091"/>
            <a:ext cx="1883124" cy="1390597"/>
          </a:xfrm>
          <a:prstGeom prst="rect">
            <a:avLst/>
          </a:prstGeom>
        </p:spPr>
      </p:pic>
      <p:graphicFrame>
        <p:nvGraphicFramePr>
          <p:cNvPr id="6" name="Marcador de contenido 5"/>
          <p:cNvGraphicFramePr>
            <a:graphicFrameLocks noGrp="1"/>
          </p:cNvGraphicFramePr>
          <p:nvPr>
            <p:ph idx="1"/>
            <p:extLst>
              <p:ext uri="{D42A27DB-BD31-4B8C-83A1-F6EECF244321}">
                <p14:modId xmlns:p14="http://schemas.microsoft.com/office/powerpoint/2010/main" xmlns="" val="3487689879"/>
              </p:ext>
            </p:extLst>
          </p:nvPr>
        </p:nvGraphicFramePr>
        <p:xfrm>
          <a:off x="545910" y="914399"/>
          <a:ext cx="11136574" cy="54045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0015016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xmlns="" val="881410937"/>
              </p:ext>
            </p:extLst>
          </p:nvPr>
        </p:nvGraphicFramePr>
        <p:xfrm>
          <a:off x="838199" y="1347764"/>
          <a:ext cx="10980762" cy="5230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1105469" y="193711"/>
            <a:ext cx="10248331" cy="982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DIRECCIÓN NACIONAL DE ADUANAS</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RENDICIÓN DE CUENTAS AL CIUDADANO</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DTO. N° 2991/2019</a:t>
            </a:r>
            <a:endParaRPr lang="es-ES" sz="1800" b="1" dirty="0">
              <a:solidFill>
                <a:srgbClr val="C00000"/>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rotWithShape="1">
          <a:blip r:embed="rId6">
            <a:extLst>
              <a:ext uri="{BEBA8EAE-BF5A-486C-A8C5-ECC9F3942E4B}">
                <a14:imgProps xmlns:a14="http://schemas.microsoft.com/office/drawing/2010/main" xmlns="">
                  <a14:imgLayer r:embed="rId8">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12168713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5469" y="193711"/>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DIRECCIÓN NACIONAL DE ADUANAS</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RENDICIÓN DE CUENTAS AL CIUDADANO</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DTO. N° 2991/2019</a:t>
            </a:r>
          </a:p>
        </p:txBody>
      </p:sp>
      <p:sp>
        <p:nvSpPr>
          <p:cNvPr id="4" name="Marcador de pie de página 3"/>
          <p:cNvSpPr>
            <a:spLocks noGrp="1"/>
          </p:cNvSpPr>
          <p:nvPr>
            <p:ph type="ftr" sz="quarter" idx="11"/>
          </p:nvPr>
        </p:nvSpPr>
        <p:spPr>
          <a:xfrm>
            <a:off x="3158835" y="6492875"/>
            <a:ext cx="5292437"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235527" y="235527"/>
            <a:ext cx="2201779" cy="1390597"/>
          </a:xfrm>
          <a:prstGeom prst="rect">
            <a:avLst/>
          </a:prstGeom>
        </p:spPr>
      </p:pic>
      <p:graphicFrame>
        <p:nvGraphicFramePr>
          <p:cNvPr id="6" name="Marcador de contenido 5"/>
          <p:cNvGraphicFramePr>
            <a:graphicFrameLocks noGrp="1"/>
          </p:cNvGraphicFramePr>
          <p:nvPr>
            <p:ph idx="1"/>
            <p:extLst>
              <p:ext uri="{D42A27DB-BD31-4B8C-83A1-F6EECF244321}">
                <p14:modId xmlns:p14="http://schemas.microsoft.com/office/powerpoint/2010/main" xmlns="" val="978715660"/>
              </p:ext>
            </p:extLst>
          </p:nvPr>
        </p:nvGraphicFramePr>
        <p:xfrm>
          <a:off x="259307" y="586854"/>
          <a:ext cx="11737075" cy="5906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304904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pic>
        <p:nvPicPr>
          <p:cNvPr id="6" name="Marcador de contenido 5"/>
          <p:cNvPicPr>
            <a:picLocks noGrp="1" noChangeAspect="1"/>
          </p:cNvPicPr>
          <p:nvPr>
            <p:ph idx="1"/>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400000"/>
                    </a14:imgEffect>
                  </a14:imgLayer>
                </a14:imgProps>
              </a:ext>
            </a:extLst>
          </a:blip>
          <a:srcRect l="16907" t="15442" r="18729" b="7715"/>
          <a:stretch/>
        </p:blipFill>
        <p:spPr>
          <a:xfrm>
            <a:off x="415637" y="695298"/>
            <a:ext cx="11596254" cy="5525393"/>
          </a:xfrm>
          <a:prstGeom prst="rect">
            <a:avLst/>
          </a:prstGeom>
        </p:spPr>
      </p:pic>
      <p:sp>
        <p:nvSpPr>
          <p:cNvPr id="4" name="Marcador de pie de página 3"/>
          <p:cNvSpPr>
            <a:spLocks noGrp="1"/>
          </p:cNvSpPr>
          <p:nvPr>
            <p:ph type="ftr" sz="quarter" idx="11"/>
          </p:nvPr>
        </p:nvSpPr>
        <p:spPr>
          <a:xfrm>
            <a:off x="3255817" y="6289966"/>
            <a:ext cx="5264727" cy="401780"/>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t>
            </a:r>
            <a:r>
              <a:rPr lang="es-ES" sz="1400" b="1" dirty="0" smtClean="0">
                <a:solidFill>
                  <a:srgbClr val="C00000"/>
                </a:solidFill>
                <a:latin typeface="Times New Roman" panose="02020603050405020304" pitchFamily="18" charset="0"/>
                <a:cs typeface="Times New Roman" panose="02020603050405020304" pitchFamily="18" charset="0"/>
              </a:rPr>
              <a:t>Asuntos </a:t>
            </a:r>
            <a:r>
              <a:rPr lang="es-ES" sz="1400" b="1" dirty="0" smtClean="0">
                <a:solidFill>
                  <a:srgbClr val="C00000"/>
                </a:solidFill>
                <a:latin typeface="Times New Roman" panose="02020603050405020304" pitchFamily="18" charset="0"/>
                <a:cs typeface="Times New Roman" panose="02020603050405020304" pitchFamily="18" charset="0"/>
              </a:rPr>
              <a:t>Internos - </a:t>
            </a:r>
            <a:r>
              <a:rPr lang="es-ES" sz="1400" b="1" dirty="0" smtClean="0">
                <a:solidFill>
                  <a:srgbClr val="C00000"/>
                </a:solidFill>
                <a:latin typeface="Times New Roman" panose="02020603050405020304" pitchFamily="18" charset="0"/>
                <a:cs typeface="Times New Roman" panose="02020603050405020304" pitchFamily="18" charset="0"/>
              </a:rPr>
              <a:t>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263236" y="235527"/>
            <a:ext cx="1620982" cy="817419"/>
          </a:xfrm>
          <a:prstGeom prst="rect">
            <a:avLst/>
          </a:prstGeom>
        </p:spPr>
      </p:pic>
    </p:spTree>
    <p:extLst>
      <p:ext uri="{BB962C8B-B14F-4D97-AF65-F5344CB8AC3E}">
        <p14:creationId xmlns:p14="http://schemas.microsoft.com/office/powerpoint/2010/main" xmlns="" val="1932533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5469" y="193711"/>
            <a:ext cx="10248331" cy="982639"/>
          </a:xfrm>
        </p:spPr>
        <p:txBody>
          <a:bodyPr>
            <a:noAutofit/>
          </a:bodyPr>
          <a:lstStyle/>
          <a:p>
            <a:pPr algn="r"/>
            <a:r>
              <a:rPr lang="es-ES" sz="1800" b="1" dirty="0" smtClean="0">
                <a:solidFill>
                  <a:srgbClr val="C00000"/>
                </a:solidFill>
                <a:latin typeface="Times New Roman" panose="02020603050405020304" pitchFamily="18" charset="0"/>
                <a:cs typeface="Times New Roman" panose="02020603050405020304" pitchFamily="18" charset="0"/>
              </a:rPr>
              <a:t>DIRECCIÓN NACIONAL DE ADUANAS</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RENDICIÓN DE CUENTAS AL CIUDADANO</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DTO. N° 2991/2019</a:t>
            </a:r>
          </a:p>
        </p:txBody>
      </p:sp>
      <p:sp>
        <p:nvSpPr>
          <p:cNvPr id="4" name="Marcador de pie de página 3"/>
          <p:cNvSpPr>
            <a:spLocks noGrp="1"/>
          </p:cNvSpPr>
          <p:nvPr>
            <p:ph type="ftr" sz="quarter" idx="11"/>
          </p:nvPr>
        </p:nvSpPr>
        <p:spPr>
          <a:xfrm>
            <a:off x="3422073" y="6492875"/>
            <a:ext cx="5001491"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graphicFrame>
        <p:nvGraphicFramePr>
          <p:cNvPr id="6" name="Marcador de contenido 5"/>
          <p:cNvGraphicFramePr>
            <a:graphicFrameLocks noGrp="1"/>
          </p:cNvGraphicFramePr>
          <p:nvPr>
            <p:ph idx="1"/>
            <p:extLst>
              <p:ext uri="{D42A27DB-BD31-4B8C-83A1-F6EECF244321}">
                <p14:modId xmlns:p14="http://schemas.microsoft.com/office/powerpoint/2010/main" xmlns="" val="3251429876"/>
              </p:ext>
            </p:extLst>
          </p:nvPr>
        </p:nvGraphicFramePr>
        <p:xfrm>
          <a:off x="259307" y="914400"/>
          <a:ext cx="11737075"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8984176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5469" y="193711"/>
            <a:ext cx="10248331" cy="982639"/>
          </a:xfrm>
        </p:spPr>
        <p:txBody>
          <a:bodyPr>
            <a:noAutofit/>
          </a:bodyPr>
          <a:lstStyle/>
          <a:p>
            <a:pPr algn="r"/>
            <a:r>
              <a:rPr lang="es-ES" sz="1800" b="1" dirty="0" smtClean="0">
                <a:solidFill>
                  <a:srgbClr val="C00000"/>
                </a:solidFill>
                <a:latin typeface="Times New Roman" panose="02020603050405020304" pitchFamily="18" charset="0"/>
                <a:cs typeface="Times New Roman" panose="02020603050405020304" pitchFamily="18" charset="0"/>
              </a:rPr>
              <a:t>DIRECCIÓN NACIONAL DE ADUANAS</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RENDICIÓN DE CUENTAS AL CIUDADANO</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DTO. N° 2991/2019</a:t>
            </a:r>
          </a:p>
        </p:txBody>
      </p:sp>
      <p:sp>
        <p:nvSpPr>
          <p:cNvPr id="4" name="Marcador de pie de página 3"/>
          <p:cNvSpPr>
            <a:spLocks noGrp="1"/>
          </p:cNvSpPr>
          <p:nvPr>
            <p:ph type="ftr" sz="quarter" idx="11"/>
          </p:nvPr>
        </p:nvSpPr>
        <p:spPr>
          <a:xfrm>
            <a:off x="3519055" y="6492875"/>
            <a:ext cx="5084618"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graphicFrame>
        <p:nvGraphicFramePr>
          <p:cNvPr id="6" name="Marcador de contenido 5"/>
          <p:cNvGraphicFramePr>
            <a:graphicFrameLocks noGrp="1"/>
          </p:cNvGraphicFramePr>
          <p:nvPr>
            <p:ph idx="1"/>
            <p:extLst>
              <p:ext uri="{D42A27DB-BD31-4B8C-83A1-F6EECF244321}">
                <p14:modId xmlns:p14="http://schemas.microsoft.com/office/powerpoint/2010/main" xmlns="" val="615399737"/>
              </p:ext>
            </p:extLst>
          </p:nvPr>
        </p:nvGraphicFramePr>
        <p:xfrm>
          <a:off x="259307" y="914400"/>
          <a:ext cx="11737075"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219915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5469" y="193711"/>
            <a:ext cx="10248331" cy="982639"/>
          </a:xfrm>
        </p:spPr>
        <p:txBody>
          <a:bodyPr>
            <a:noAutofit/>
          </a:bodyPr>
          <a:lstStyle/>
          <a:p>
            <a:pPr algn="r"/>
            <a:r>
              <a:rPr lang="es-ES" sz="1800" b="1" dirty="0" smtClean="0">
                <a:solidFill>
                  <a:srgbClr val="C00000"/>
                </a:solidFill>
                <a:latin typeface="Times New Roman" panose="02020603050405020304" pitchFamily="18" charset="0"/>
                <a:cs typeface="Times New Roman" panose="02020603050405020304" pitchFamily="18" charset="0"/>
              </a:rPr>
              <a:t>DIRECCIÓN NACIONAL DE ADUANAS</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RENDICIÓN DE CUENTAS AL CIUDADANO</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DTO. N° 2991/2019</a:t>
            </a:r>
          </a:p>
        </p:txBody>
      </p:sp>
      <p:sp>
        <p:nvSpPr>
          <p:cNvPr id="4" name="Marcador de pie de página 3"/>
          <p:cNvSpPr>
            <a:spLocks noGrp="1"/>
          </p:cNvSpPr>
          <p:nvPr>
            <p:ph type="ftr" sz="quarter" idx="11"/>
          </p:nvPr>
        </p:nvSpPr>
        <p:spPr>
          <a:xfrm>
            <a:off x="3602182" y="6492875"/>
            <a:ext cx="5181600"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grpSp>
        <p:nvGrpSpPr>
          <p:cNvPr id="100" name="Grupo 99"/>
          <p:cNvGrpSpPr/>
          <p:nvPr/>
        </p:nvGrpSpPr>
        <p:grpSpPr>
          <a:xfrm>
            <a:off x="680365" y="949976"/>
            <a:ext cx="11367992" cy="5599186"/>
            <a:chOff x="672641" y="945718"/>
            <a:chExt cx="11367992" cy="5599186"/>
          </a:xfrm>
        </p:grpSpPr>
        <p:sp>
          <p:nvSpPr>
            <p:cNvPr id="116" name="Forma libre 115"/>
            <p:cNvSpPr/>
            <p:nvPr/>
          </p:nvSpPr>
          <p:spPr>
            <a:xfrm>
              <a:off x="8567938" y="3058493"/>
              <a:ext cx="295763" cy="647105"/>
            </a:xfrm>
            <a:custGeom>
              <a:avLst/>
              <a:gdLst/>
              <a:ahLst/>
              <a:cxnLst/>
              <a:rect l="0" t="0" r="0" b="0"/>
              <a:pathLst>
                <a:path>
                  <a:moveTo>
                    <a:pt x="295763" y="0"/>
                  </a:moveTo>
                  <a:lnTo>
                    <a:pt x="295763" y="614792"/>
                  </a:lnTo>
                  <a:lnTo>
                    <a:pt x="0" y="614792"/>
                  </a:lnTo>
                  <a:lnTo>
                    <a:pt x="0" y="647105"/>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7" name="Forma libre 116"/>
            <p:cNvSpPr/>
            <p:nvPr/>
          </p:nvSpPr>
          <p:spPr>
            <a:xfrm>
              <a:off x="6226969" y="2261583"/>
              <a:ext cx="2636731" cy="235369"/>
            </a:xfrm>
            <a:custGeom>
              <a:avLst/>
              <a:gdLst/>
              <a:ahLst/>
              <a:cxnLst/>
              <a:rect l="0" t="0" r="0" b="0"/>
              <a:pathLst>
                <a:path>
                  <a:moveTo>
                    <a:pt x="0" y="0"/>
                  </a:moveTo>
                  <a:lnTo>
                    <a:pt x="0" y="203056"/>
                  </a:lnTo>
                  <a:lnTo>
                    <a:pt x="2636731" y="203056"/>
                  </a:lnTo>
                  <a:lnTo>
                    <a:pt x="2636731" y="235369"/>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1" name="Forma libre 120"/>
            <p:cNvSpPr/>
            <p:nvPr/>
          </p:nvSpPr>
          <p:spPr>
            <a:xfrm>
              <a:off x="2555420" y="3052085"/>
              <a:ext cx="236257" cy="198403"/>
            </a:xfrm>
            <a:custGeom>
              <a:avLst/>
              <a:gdLst/>
              <a:ahLst/>
              <a:cxnLst/>
              <a:rect l="0" t="0" r="0" b="0"/>
              <a:pathLst>
                <a:path>
                  <a:moveTo>
                    <a:pt x="328491" y="0"/>
                  </a:moveTo>
                  <a:lnTo>
                    <a:pt x="328491" y="632057"/>
                  </a:lnTo>
                  <a:lnTo>
                    <a:pt x="0" y="632057"/>
                  </a:lnTo>
                  <a:lnTo>
                    <a:pt x="0" y="664370"/>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2" name="Forma libre 121"/>
            <p:cNvSpPr/>
            <p:nvPr/>
          </p:nvSpPr>
          <p:spPr>
            <a:xfrm>
              <a:off x="2883912" y="2261583"/>
              <a:ext cx="3343057" cy="228961"/>
            </a:xfrm>
            <a:custGeom>
              <a:avLst/>
              <a:gdLst/>
              <a:ahLst/>
              <a:cxnLst/>
              <a:rect l="0" t="0" r="0" b="0"/>
              <a:pathLst>
                <a:path>
                  <a:moveTo>
                    <a:pt x="3343057" y="0"/>
                  </a:moveTo>
                  <a:lnTo>
                    <a:pt x="3343057" y="196648"/>
                  </a:lnTo>
                  <a:lnTo>
                    <a:pt x="0" y="196648"/>
                  </a:lnTo>
                  <a:lnTo>
                    <a:pt x="0" y="228961"/>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3" name="Forma libre 122"/>
            <p:cNvSpPr/>
            <p:nvPr/>
          </p:nvSpPr>
          <p:spPr>
            <a:xfrm>
              <a:off x="6181249" y="1580744"/>
              <a:ext cx="91440" cy="194132"/>
            </a:xfrm>
            <a:custGeom>
              <a:avLst/>
              <a:gdLst/>
              <a:ahLst/>
              <a:cxnLst/>
              <a:rect l="0" t="0" r="0" b="0"/>
              <a:pathLst>
                <a:path>
                  <a:moveTo>
                    <a:pt x="82752" y="0"/>
                  </a:moveTo>
                  <a:lnTo>
                    <a:pt x="82752" y="161819"/>
                  </a:lnTo>
                  <a:lnTo>
                    <a:pt x="45720" y="161819"/>
                  </a:lnTo>
                  <a:lnTo>
                    <a:pt x="45720" y="194132"/>
                  </a:lnTo>
                </a:path>
              </a:pathLst>
            </a:custGeom>
            <a:noFill/>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4" name="Rectángulo redondeado 123"/>
            <p:cNvSpPr/>
            <p:nvPr/>
          </p:nvSpPr>
          <p:spPr>
            <a:xfrm>
              <a:off x="3687942" y="945718"/>
              <a:ext cx="5142100" cy="593955"/>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25" name="Forma libre 124"/>
            <p:cNvSpPr/>
            <p:nvPr/>
          </p:nvSpPr>
          <p:spPr>
            <a:xfrm>
              <a:off x="3748760" y="1050278"/>
              <a:ext cx="5566559" cy="593955"/>
            </a:xfrm>
            <a:custGeom>
              <a:avLst/>
              <a:gdLst>
                <a:gd name="connsiteX0" fmla="*/ 0 w 5142100"/>
                <a:gd name="connsiteY0" fmla="*/ 59396 h 593955"/>
                <a:gd name="connsiteX1" fmla="*/ 59396 w 5142100"/>
                <a:gd name="connsiteY1" fmla="*/ 0 h 593955"/>
                <a:gd name="connsiteX2" fmla="*/ 5082705 w 5142100"/>
                <a:gd name="connsiteY2" fmla="*/ 0 h 593955"/>
                <a:gd name="connsiteX3" fmla="*/ 5142101 w 5142100"/>
                <a:gd name="connsiteY3" fmla="*/ 59396 h 593955"/>
                <a:gd name="connsiteX4" fmla="*/ 5142100 w 5142100"/>
                <a:gd name="connsiteY4" fmla="*/ 534560 h 593955"/>
                <a:gd name="connsiteX5" fmla="*/ 5082704 w 5142100"/>
                <a:gd name="connsiteY5" fmla="*/ 593956 h 593955"/>
                <a:gd name="connsiteX6" fmla="*/ 59396 w 5142100"/>
                <a:gd name="connsiteY6" fmla="*/ 593955 h 593955"/>
                <a:gd name="connsiteX7" fmla="*/ 0 w 5142100"/>
                <a:gd name="connsiteY7" fmla="*/ 534559 h 593955"/>
                <a:gd name="connsiteX8" fmla="*/ 0 w 5142100"/>
                <a:gd name="connsiteY8" fmla="*/ 59396 h 59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2100" h="593955">
                  <a:moveTo>
                    <a:pt x="0" y="59396"/>
                  </a:moveTo>
                  <a:cubicBezTo>
                    <a:pt x="0" y="26592"/>
                    <a:pt x="26592" y="0"/>
                    <a:pt x="59396" y="0"/>
                  </a:cubicBezTo>
                  <a:lnTo>
                    <a:pt x="5082705" y="0"/>
                  </a:lnTo>
                  <a:cubicBezTo>
                    <a:pt x="5115509" y="0"/>
                    <a:pt x="5142101" y="26592"/>
                    <a:pt x="5142101" y="59396"/>
                  </a:cubicBezTo>
                  <a:cubicBezTo>
                    <a:pt x="5142101" y="217784"/>
                    <a:pt x="5142100" y="376172"/>
                    <a:pt x="5142100" y="534560"/>
                  </a:cubicBezTo>
                  <a:cubicBezTo>
                    <a:pt x="5142100" y="567364"/>
                    <a:pt x="5115508" y="593956"/>
                    <a:pt x="5082704" y="593956"/>
                  </a:cubicBezTo>
                  <a:lnTo>
                    <a:pt x="59396" y="593955"/>
                  </a:lnTo>
                  <a:cubicBezTo>
                    <a:pt x="26592" y="593955"/>
                    <a:pt x="0" y="567363"/>
                    <a:pt x="0" y="534559"/>
                  </a:cubicBezTo>
                  <a:lnTo>
                    <a:pt x="0" y="59396"/>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356" tIns="78356" rIns="78356" bIns="78356" numCol="1" spcCol="1270" anchor="ctr" anchorCtr="0">
              <a:noAutofit/>
            </a:bodyPr>
            <a:lstStyle/>
            <a:p>
              <a:pPr lvl="0" algn="ctr" defTabSz="711200">
                <a:lnSpc>
                  <a:spcPct val="90000"/>
                </a:lnSpc>
                <a:spcBef>
                  <a:spcPct val="0"/>
                </a:spcBef>
                <a:spcAft>
                  <a:spcPct val="35000"/>
                </a:spcAft>
              </a:pPr>
              <a:r>
                <a:rPr lang="es-PY" sz="1600" b="0" i="1" kern="1200" dirty="0" smtClean="0">
                  <a:latin typeface="Times New Roman" panose="02020603050405020304" pitchFamily="18" charset="0"/>
                  <a:cs typeface="Times New Roman" panose="02020603050405020304" pitchFamily="18" charset="0"/>
                </a:rPr>
                <a:t>MARCO ORGÁNICO Y METODOLÓGICO DE APLICACIÓN</a:t>
              </a:r>
              <a:r>
                <a:rPr lang="es-PY" sz="2000" b="0" kern="1200" dirty="0" smtClean="0">
                  <a:latin typeface="Times New Roman" panose="02020603050405020304" pitchFamily="18" charset="0"/>
                  <a:cs typeface="Times New Roman" panose="02020603050405020304" pitchFamily="18" charset="0"/>
                </a:rPr>
                <a:t/>
              </a:r>
              <a:br>
                <a:rPr lang="es-PY" sz="2000" b="0" kern="1200" dirty="0" smtClean="0">
                  <a:latin typeface="Times New Roman" panose="02020603050405020304" pitchFamily="18" charset="0"/>
                  <a:cs typeface="Times New Roman" panose="02020603050405020304" pitchFamily="18" charset="0"/>
                </a:rPr>
              </a:br>
              <a:r>
                <a:rPr lang="es-PY" sz="2000" b="0" kern="1200" dirty="0" smtClean="0">
                  <a:latin typeface="Times New Roman" panose="02020603050405020304" pitchFamily="18" charset="0"/>
                  <a:cs typeface="Times New Roman" panose="02020603050405020304" pitchFamily="18" charset="0"/>
                </a:rPr>
                <a:t>2- Etapas de la Rendición de Cuentas al Ciudadano</a:t>
              </a:r>
              <a:endParaRPr lang="es-ES" sz="2000" b="0" kern="1200" dirty="0">
                <a:latin typeface="Times New Roman" panose="02020603050405020304" pitchFamily="18" charset="0"/>
                <a:cs typeface="Times New Roman" panose="02020603050405020304" pitchFamily="18" charset="0"/>
              </a:endParaRPr>
            </a:p>
          </p:txBody>
        </p:sp>
        <p:sp>
          <p:nvSpPr>
            <p:cNvPr id="126" name="Rectángulo redondeado 125"/>
            <p:cNvSpPr/>
            <p:nvPr/>
          </p:nvSpPr>
          <p:spPr>
            <a:xfrm>
              <a:off x="3703536" y="1747710"/>
              <a:ext cx="5046866" cy="486705"/>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27" name="Forma libre 126"/>
            <p:cNvSpPr/>
            <p:nvPr/>
          </p:nvSpPr>
          <p:spPr>
            <a:xfrm>
              <a:off x="3748760" y="1810781"/>
              <a:ext cx="5596079" cy="551754"/>
            </a:xfrm>
            <a:custGeom>
              <a:avLst/>
              <a:gdLst>
                <a:gd name="connsiteX0" fmla="*/ 0 w 5046866"/>
                <a:gd name="connsiteY0" fmla="*/ 48671 h 486705"/>
                <a:gd name="connsiteX1" fmla="*/ 48671 w 5046866"/>
                <a:gd name="connsiteY1" fmla="*/ 0 h 486705"/>
                <a:gd name="connsiteX2" fmla="*/ 4998196 w 5046866"/>
                <a:gd name="connsiteY2" fmla="*/ 0 h 486705"/>
                <a:gd name="connsiteX3" fmla="*/ 5046867 w 5046866"/>
                <a:gd name="connsiteY3" fmla="*/ 48671 h 486705"/>
                <a:gd name="connsiteX4" fmla="*/ 5046866 w 5046866"/>
                <a:gd name="connsiteY4" fmla="*/ 438035 h 486705"/>
                <a:gd name="connsiteX5" fmla="*/ 4998195 w 5046866"/>
                <a:gd name="connsiteY5" fmla="*/ 486706 h 486705"/>
                <a:gd name="connsiteX6" fmla="*/ 48671 w 5046866"/>
                <a:gd name="connsiteY6" fmla="*/ 486705 h 486705"/>
                <a:gd name="connsiteX7" fmla="*/ 0 w 5046866"/>
                <a:gd name="connsiteY7" fmla="*/ 438034 h 486705"/>
                <a:gd name="connsiteX8" fmla="*/ 0 w 5046866"/>
                <a:gd name="connsiteY8" fmla="*/ 48671 h 48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866" h="486705">
                  <a:moveTo>
                    <a:pt x="0" y="48671"/>
                  </a:moveTo>
                  <a:cubicBezTo>
                    <a:pt x="0" y="21791"/>
                    <a:pt x="21791" y="0"/>
                    <a:pt x="48671" y="0"/>
                  </a:cubicBezTo>
                  <a:lnTo>
                    <a:pt x="4998196" y="0"/>
                  </a:lnTo>
                  <a:cubicBezTo>
                    <a:pt x="5025076" y="0"/>
                    <a:pt x="5046867" y="21791"/>
                    <a:pt x="5046867" y="48671"/>
                  </a:cubicBezTo>
                  <a:cubicBezTo>
                    <a:pt x="5046867" y="178459"/>
                    <a:pt x="5046866" y="308247"/>
                    <a:pt x="5046866" y="438035"/>
                  </a:cubicBezTo>
                  <a:cubicBezTo>
                    <a:pt x="5046866" y="464915"/>
                    <a:pt x="5025075" y="486706"/>
                    <a:pt x="4998195" y="486706"/>
                  </a:cubicBezTo>
                  <a:lnTo>
                    <a:pt x="48671" y="486705"/>
                  </a:lnTo>
                  <a:cubicBezTo>
                    <a:pt x="21791" y="486705"/>
                    <a:pt x="0" y="464914"/>
                    <a:pt x="0" y="438034"/>
                  </a:cubicBezTo>
                  <a:lnTo>
                    <a:pt x="0" y="48671"/>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835" tIns="82835" rIns="82835" bIns="82835" numCol="1" spcCol="1270" anchor="t" anchorCtr="0">
              <a:noAutofit/>
            </a:bodyPr>
            <a:lstStyle/>
            <a:p>
              <a:pPr lvl="0" algn="ctr" defTabSz="800100">
                <a:lnSpc>
                  <a:spcPct val="90000"/>
                </a:lnSpc>
                <a:spcBef>
                  <a:spcPct val="0"/>
                </a:spcBef>
                <a:spcAft>
                  <a:spcPct val="35000"/>
                </a:spcAft>
              </a:pPr>
              <a:r>
                <a:rPr lang="es-PY" sz="1800" b="1" i="0" u="none" kern="1200" dirty="0" smtClean="0">
                  <a:latin typeface="Times New Roman" panose="02020603050405020304" pitchFamily="18" charset="0"/>
                  <a:cs typeface="Times New Roman" panose="02020603050405020304" pitchFamily="18" charset="0"/>
                </a:rPr>
                <a:t>ETAPA 3: </a:t>
              </a:r>
              <a:r>
                <a:rPr lang="es-ES" sz="1800" b="1" i="0" u="none" kern="1200" dirty="0" smtClean="0">
                  <a:latin typeface="Times New Roman" panose="02020603050405020304" pitchFamily="18" charset="0"/>
                  <a:cs typeface="Times New Roman" panose="02020603050405020304" pitchFamily="18" charset="0"/>
                </a:rPr>
                <a:t>Informe de avances en la Rendición de Cuentas al Ciudadano</a:t>
              </a:r>
            </a:p>
            <a:p>
              <a:pPr lvl="0" algn="ctr" defTabSz="800100">
                <a:lnSpc>
                  <a:spcPct val="90000"/>
                </a:lnSpc>
                <a:spcBef>
                  <a:spcPct val="0"/>
                </a:spcBef>
                <a:spcAft>
                  <a:spcPct val="35000"/>
                </a:spcAft>
              </a:pPr>
              <a:endParaRPr lang="es-PY" sz="1800" b="1" i="0" u="none" kern="1200" dirty="0" smtClean="0">
                <a:latin typeface="Times New Roman" panose="02020603050405020304" pitchFamily="18" charset="0"/>
                <a:cs typeface="Times New Roman" panose="02020603050405020304" pitchFamily="18" charset="0"/>
              </a:endParaRPr>
            </a:p>
          </p:txBody>
        </p:sp>
        <p:sp>
          <p:nvSpPr>
            <p:cNvPr id="128" name="Rectángulo redondeado 127"/>
            <p:cNvSpPr/>
            <p:nvPr/>
          </p:nvSpPr>
          <p:spPr>
            <a:xfrm>
              <a:off x="748724" y="2504276"/>
              <a:ext cx="4270376" cy="561540"/>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29" name="Forma libre 128"/>
            <p:cNvSpPr/>
            <p:nvPr/>
          </p:nvSpPr>
          <p:spPr>
            <a:xfrm>
              <a:off x="787480" y="2564719"/>
              <a:ext cx="4270376" cy="561540"/>
            </a:xfrm>
            <a:custGeom>
              <a:avLst/>
              <a:gdLst>
                <a:gd name="connsiteX0" fmla="*/ 0 w 4270376"/>
                <a:gd name="connsiteY0" fmla="*/ 56154 h 561540"/>
                <a:gd name="connsiteX1" fmla="*/ 56154 w 4270376"/>
                <a:gd name="connsiteY1" fmla="*/ 0 h 561540"/>
                <a:gd name="connsiteX2" fmla="*/ 4214222 w 4270376"/>
                <a:gd name="connsiteY2" fmla="*/ 0 h 561540"/>
                <a:gd name="connsiteX3" fmla="*/ 4270376 w 4270376"/>
                <a:gd name="connsiteY3" fmla="*/ 56154 h 561540"/>
                <a:gd name="connsiteX4" fmla="*/ 4270376 w 4270376"/>
                <a:gd name="connsiteY4" fmla="*/ 505386 h 561540"/>
                <a:gd name="connsiteX5" fmla="*/ 4214222 w 4270376"/>
                <a:gd name="connsiteY5" fmla="*/ 561540 h 561540"/>
                <a:gd name="connsiteX6" fmla="*/ 56154 w 4270376"/>
                <a:gd name="connsiteY6" fmla="*/ 561540 h 561540"/>
                <a:gd name="connsiteX7" fmla="*/ 0 w 4270376"/>
                <a:gd name="connsiteY7" fmla="*/ 505386 h 561540"/>
                <a:gd name="connsiteX8" fmla="*/ 0 w 4270376"/>
                <a:gd name="connsiteY8" fmla="*/ 56154 h 56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0376" h="561540">
                  <a:moveTo>
                    <a:pt x="0" y="56154"/>
                  </a:moveTo>
                  <a:cubicBezTo>
                    <a:pt x="0" y="25141"/>
                    <a:pt x="25141" y="0"/>
                    <a:pt x="56154" y="0"/>
                  </a:cubicBezTo>
                  <a:lnTo>
                    <a:pt x="4214222" y="0"/>
                  </a:lnTo>
                  <a:cubicBezTo>
                    <a:pt x="4245235" y="0"/>
                    <a:pt x="4270376" y="25141"/>
                    <a:pt x="4270376" y="56154"/>
                  </a:cubicBezTo>
                  <a:lnTo>
                    <a:pt x="4270376" y="505386"/>
                  </a:lnTo>
                  <a:cubicBezTo>
                    <a:pt x="4270376" y="536399"/>
                    <a:pt x="4245235" y="561540"/>
                    <a:pt x="4214222" y="561540"/>
                  </a:cubicBezTo>
                  <a:lnTo>
                    <a:pt x="56154" y="561540"/>
                  </a:lnTo>
                  <a:cubicBezTo>
                    <a:pt x="25141" y="561540"/>
                    <a:pt x="0" y="536399"/>
                    <a:pt x="0" y="505386"/>
                  </a:cubicBezTo>
                  <a:lnTo>
                    <a:pt x="0" y="56154"/>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787" tIns="69787" rIns="69787" bIns="69787" numCol="1" spcCol="1270" anchor="ctr" anchorCtr="0">
              <a:noAutofit/>
            </a:bodyPr>
            <a:lstStyle/>
            <a:p>
              <a:pPr lvl="0" algn="ctr" defTabSz="622300">
                <a:lnSpc>
                  <a:spcPct val="90000"/>
                </a:lnSpc>
                <a:spcBef>
                  <a:spcPct val="0"/>
                </a:spcBef>
                <a:spcAft>
                  <a:spcPct val="35000"/>
                </a:spcAft>
              </a:pPr>
              <a:r>
                <a:rPr lang="es-PY" sz="1400" b="0" i="0" u="none" kern="1200" dirty="0" smtClean="0">
                  <a:latin typeface="Times New Roman" panose="02020603050405020304" pitchFamily="18" charset="0"/>
                  <a:cs typeface="Times New Roman" panose="02020603050405020304" pitchFamily="18" charset="0"/>
                </a:rPr>
                <a:t>Paso 1: Informe Parcial (trimestral)</a:t>
              </a:r>
              <a:endParaRPr lang="es-ES" sz="1400" b="0" i="0" u="none" kern="1200" dirty="0">
                <a:latin typeface="Times New Roman" panose="02020603050405020304" pitchFamily="18" charset="0"/>
                <a:cs typeface="Times New Roman" panose="02020603050405020304" pitchFamily="18" charset="0"/>
              </a:endParaRPr>
            </a:p>
          </p:txBody>
        </p:sp>
        <p:sp>
          <p:nvSpPr>
            <p:cNvPr id="130" name="Rectángulo redondeado 129"/>
            <p:cNvSpPr/>
            <p:nvPr/>
          </p:nvSpPr>
          <p:spPr>
            <a:xfrm>
              <a:off x="974235" y="3225798"/>
              <a:ext cx="3780430" cy="486953"/>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31" name="Forma libre 130"/>
            <p:cNvSpPr/>
            <p:nvPr/>
          </p:nvSpPr>
          <p:spPr>
            <a:xfrm>
              <a:off x="1102727" y="3296308"/>
              <a:ext cx="3690694" cy="453261"/>
            </a:xfrm>
            <a:custGeom>
              <a:avLst/>
              <a:gdLst>
                <a:gd name="connsiteX0" fmla="*/ 0 w 1958115"/>
                <a:gd name="connsiteY0" fmla="*/ 22149 h 221489"/>
                <a:gd name="connsiteX1" fmla="*/ 22149 w 1958115"/>
                <a:gd name="connsiteY1" fmla="*/ 0 h 221489"/>
                <a:gd name="connsiteX2" fmla="*/ 1935966 w 1958115"/>
                <a:gd name="connsiteY2" fmla="*/ 0 h 221489"/>
                <a:gd name="connsiteX3" fmla="*/ 1958115 w 1958115"/>
                <a:gd name="connsiteY3" fmla="*/ 22149 h 221489"/>
                <a:gd name="connsiteX4" fmla="*/ 1958115 w 1958115"/>
                <a:gd name="connsiteY4" fmla="*/ 199340 h 221489"/>
                <a:gd name="connsiteX5" fmla="*/ 1935966 w 1958115"/>
                <a:gd name="connsiteY5" fmla="*/ 221489 h 221489"/>
                <a:gd name="connsiteX6" fmla="*/ 22149 w 1958115"/>
                <a:gd name="connsiteY6" fmla="*/ 221489 h 221489"/>
                <a:gd name="connsiteX7" fmla="*/ 0 w 1958115"/>
                <a:gd name="connsiteY7" fmla="*/ 199340 h 221489"/>
                <a:gd name="connsiteX8" fmla="*/ 0 w 1958115"/>
                <a:gd name="connsiteY8" fmla="*/ 22149 h 22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8115" h="221489">
                  <a:moveTo>
                    <a:pt x="0" y="22149"/>
                  </a:moveTo>
                  <a:cubicBezTo>
                    <a:pt x="0" y="9916"/>
                    <a:pt x="9916" y="0"/>
                    <a:pt x="22149" y="0"/>
                  </a:cubicBezTo>
                  <a:lnTo>
                    <a:pt x="1935966" y="0"/>
                  </a:lnTo>
                  <a:cubicBezTo>
                    <a:pt x="1948199" y="0"/>
                    <a:pt x="1958115" y="9916"/>
                    <a:pt x="1958115" y="22149"/>
                  </a:cubicBezTo>
                  <a:lnTo>
                    <a:pt x="1958115" y="199340"/>
                  </a:lnTo>
                  <a:cubicBezTo>
                    <a:pt x="1958115" y="211573"/>
                    <a:pt x="1948199" y="221489"/>
                    <a:pt x="1935966" y="221489"/>
                  </a:cubicBezTo>
                  <a:lnTo>
                    <a:pt x="22149" y="221489"/>
                  </a:lnTo>
                  <a:cubicBezTo>
                    <a:pt x="9916" y="221489"/>
                    <a:pt x="0" y="211573"/>
                    <a:pt x="0" y="199340"/>
                  </a:cubicBezTo>
                  <a:lnTo>
                    <a:pt x="0" y="22149"/>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777" tIns="40777" rIns="40777" bIns="40777" numCol="1" spcCol="1270" anchor="ctr" anchorCtr="0">
              <a:noAutofit/>
            </a:bodyPr>
            <a:lstStyle/>
            <a:p>
              <a:pPr lvl="0" algn="ctr" defTabSz="400050">
                <a:lnSpc>
                  <a:spcPct val="90000"/>
                </a:lnSpc>
                <a:spcBef>
                  <a:spcPct val="0"/>
                </a:spcBef>
                <a:spcAft>
                  <a:spcPct val="35000"/>
                </a:spcAft>
              </a:pPr>
              <a:r>
                <a:rPr lang="es-PY" sz="1000" b="0" i="0" u="none" kern="1200" dirty="0" smtClean="0">
                  <a:latin typeface="Times New Roman" panose="02020603050405020304" pitchFamily="18" charset="0"/>
                  <a:cs typeface="Times New Roman" panose="02020603050405020304" pitchFamily="18" charset="0"/>
                </a:rPr>
                <a:t>El CRCC deberá compendiar las actividades de Rendición de Cuentas al Ciudadano llevadas a cabo por la Institución</a:t>
              </a:r>
              <a:r>
                <a:rPr lang="es-PY" sz="900" b="0" i="0" u="none" kern="1200" dirty="0" smtClean="0">
                  <a:latin typeface="Times New Roman" panose="02020603050405020304" pitchFamily="18" charset="0"/>
                  <a:cs typeface="Times New Roman" panose="02020603050405020304" pitchFamily="18" charset="0"/>
                </a:rPr>
                <a:t>.</a:t>
              </a:r>
              <a:endParaRPr lang="es-ES" sz="900" b="0" i="0" u="none" kern="1200" dirty="0">
                <a:latin typeface="Times New Roman" panose="02020603050405020304" pitchFamily="18" charset="0"/>
                <a:cs typeface="Times New Roman" panose="02020603050405020304" pitchFamily="18" charset="0"/>
              </a:endParaRPr>
            </a:p>
          </p:txBody>
        </p:sp>
        <p:sp>
          <p:nvSpPr>
            <p:cNvPr id="132" name="Rectángulo redondeado 131"/>
            <p:cNvSpPr/>
            <p:nvPr/>
          </p:nvSpPr>
          <p:spPr>
            <a:xfrm>
              <a:off x="672641" y="3912351"/>
              <a:ext cx="1146704" cy="621831"/>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33" name="Forma libre 132"/>
            <p:cNvSpPr/>
            <p:nvPr/>
          </p:nvSpPr>
          <p:spPr>
            <a:xfrm>
              <a:off x="787480" y="4001777"/>
              <a:ext cx="1103811" cy="634835"/>
            </a:xfrm>
            <a:custGeom>
              <a:avLst/>
              <a:gdLst>
                <a:gd name="connsiteX0" fmla="*/ 0 w 677133"/>
                <a:gd name="connsiteY0" fmla="*/ 22149 h 221489"/>
                <a:gd name="connsiteX1" fmla="*/ 22149 w 677133"/>
                <a:gd name="connsiteY1" fmla="*/ 0 h 221489"/>
                <a:gd name="connsiteX2" fmla="*/ 654984 w 677133"/>
                <a:gd name="connsiteY2" fmla="*/ 0 h 221489"/>
                <a:gd name="connsiteX3" fmla="*/ 677133 w 677133"/>
                <a:gd name="connsiteY3" fmla="*/ 22149 h 221489"/>
                <a:gd name="connsiteX4" fmla="*/ 677133 w 677133"/>
                <a:gd name="connsiteY4" fmla="*/ 199340 h 221489"/>
                <a:gd name="connsiteX5" fmla="*/ 654984 w 677133"/>
                <a:gd name="connsiteY5" fmla="*/ 221489 h 221489"/>
                <a:gd name="connsiteX6" fmla="*/ 22149 w 677133"/>
                <a:gd name="connsiteY6" fmla="*/ 221489 h 221489"/>
                <a:gd name="connsiteX7" fmla="*/ 0 w 677133"/>
                <a:gd name="connsiteY7" fmla="*/ 199340 h 221489"/>
                <a:gd name="connsiteX8" fmla="*/ 0 w 677133"/>
                <a:gd name="connsiteY8" fmla="*/ 22149 h 22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133" h="221489">
                  <a:moveTo>
                    <a:pt x="0" y="22149"/>
                  </a:moveTo>
                  <a:cubicBezTo>
                    <a:pt x="0" y="9916"/>
                    <a:pt x="9916" y="0"/>
                    <a:pt x="22149" y="0"/>
                  </a:cubicBezTo>
                  <a:lnTo>
                    <a:pt x="654984" y="0"/>
                  </a:lnTo>
                  <a:cubicBezTo>
                    <a:pt x="667217" y="0"/>
                    <a:pt x="677133" y="9916"/>
                    <a:pt x="677133" y="22149"/>
                  </a:cubicBezTo>
                  <a:lnTo>
                    <a:pt x="677133" y="199340"/>
                  </a:lnTo>
                  <a:cubicBezTo>
                    <a:pt x="677133" y="211573"/>
                    <a:pt x="667217" y="221489"/>
                    <a:pt x="654984" y="221489"/>
                  </a:cubicBezTo>
                  <a:lnTo>
                    <a:pt x="22149" y="221489"/>
                  </a:lnTo>
                  <a:cubicBezTo>
                    <a:pt x="9916" y="221489"/>
                    <a:pt x="0" y="211573"/>
                    <a:pt x="0" y="199340"/>
                  </a:cubicBezTo>
                  <a:lnTo>
                    <a:pt x="0" y="22149"/>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777" tIns="40777" rIns="40777" bIns="40777" numCol="1" spcCol="1270" anchor="ctr" anchorCtr="0">
              <a:noAutofit/>
            </a:bodyPr>
            <a:lstStyle/>
            <a:p>
              <a:pPr lvl="0" algn="ctr" defTabSz="400050">
                <a:lnSpc>
                  <a:spcPct val="90000"/>
                </a:lnSpc>
                <a:spcBef>
                  <a:spcPct val="0"/>
                </a:spcBef>
                <a:spcAft>
                  <a:spcPct val="35000"/>
                </a:spcAft>
              </a:pPr>
              <a:r>
                <a:rPr lang="es-PY" sz="1000" b="0" i="0" u="none" kern="1200" dirty="0" smtClean="0">
                  <a:latin typeface="Times New Roman" panose="02020603050405020304" pitchFamily="18" charset="0"/>
                  <a:cs typeface="Times New Roman" panose="02020603050405020304" pitchFamily="18" charset="0"/>
                </a:rPr>
                <a:t>Primer informe parcial: Abril</a:t>
              </a:r>
              <a:endParaRPr lang="es-ES" sz="1000" b="0" i="0" u="none" kern="1200" dirty="0">
                <a:latin typeface="Times New Roman" panose="02020603050405020304" pitchFamily="18" charset="0"/>
                <a:cs typeface="Times New Roman" panose="02020603050405020304" pitchFamily="18" charset="0"/>
              </a:endParaRPr>
            </a:p>
          </p:txBody>
        </p:sp>
        <p:sp>
          <p:nvSpPr>
            <p:cNvPr id="134" name="Rectángulo redondeado 133"/>
            <p:cNvSpPr/>
            <p:nvPr/>
          </p:nvSpPr>
          <p:spPr>
            <a:xfrm>
              <a:off x="1998274" y="3927087"/>
              <a:ext cx="1059718" cy="607095"/>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35" name="Forma libre 134"/>
            <p:cNvSpPr/>
            <p:nvPr/>
          </p:nvSpPr>
          <p:spPr>
            <a:xfrm>
              <a:off x="2075787" y="4000634"/>
              <a:ext cx="1089188" cy="635978"/>
            </a:xfrm>
            <a:custGeom>
              <a:avLst/>
              <a:gdLst>
                <a:gd name="connsiteX0" fmla="*/ 0 w 677133"/>
                <a:gd name="connsiteY0" fmla="*/ 22149 h 221489"/>
                <a:gd name="connsiteX1" fmla="*/ 22149 w 677133"/>
                <a:gd name="connsiteY1" fmla="*/ 0 h 221489"/>
                <a:gd name="connsiteX2" fmla="*/ 654984 w 677133"/>
                <a:gd name="connsiteY2" fmla="*/ 0 h 221489"/>
                <a:gd name="connsiteX3" fmla="*/ 677133 w 677133"/>
                <a:gd name="connsiteY3" fmla="*/ 22149 h 221489"/>
                <a:gd name="connsiteX4" fmla="*/ 677133 w 677133"/>
                <a:gd name="connsiteY4" fmla="*/ 199340 h 221489"/>
                <a:gd name="connsiteX5" fmla="*/ 654984 w 677133"/>
                <a:gd name="connsiteY5" fmla="*/ 221489 h 221489"/>
                <a:gd name="connsiteX6" fmla="*/ 22149 w 677133"/>
                <a:gd name="connsiteY6" fmla="*/ 221489 h 221489"/>
                <a:gd name="connsiteX7" fmla="*/ 0 w 677133"/>
                <a:gd name="connsiteY7" fmla="*/ 199340 h 221489"/>
                <a:gd name="connsiteX8" fmla="*/ 0 w 677133"/>
                <a:gd name="connsiteY8" fmla="*/ 22149 h 22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133" h="221489">
                  <a:moveTo>
                    <a:pt x="0" y="22149"/>
                  </a:moveTo>
                  <a:cubicBezTo>
                    <a:pt x="0" y="9916"/>
                    <a:pt x="9916" y="0"/>
                    <a:pt x="22149" y="0"/>
                  </a:cubicBezTo>
                  <a:lnTo>
                    <a:pt x="654984" y="0"/>
                  </a:lnTo>
                  <a:cubicBezTo>
                    <a:pt x="667217" y="0"/>
                    <a:pt x="677133" y="9916"/>
                    <a:pt x="677133" y="22149"/>
                  </a:cubicBezTo>
                  <a:lnTo>
                    <a:pt x="677133" y="199340"/>
                  </a:lnTo>
                  <a:cubicBezTo>
                    <a:pt x="677133" y="211573"/>
                    <a:pt x="667217" y="221489"/>
                    <a:pt x="654984" y="221489"/>
                  </a:cubicBezTo>
                  <a:lnTo>
                    <a:pt x="22149" y="221489"/>
                  </a:lnTo>
                  <a:cubicBezTo>
                    <a:pt x="9916" y="221489"/>
                    <a:pt x="0" y="211573"/>
                    <a:pt x="0" y="199340"/>
                  </a:cubicBezTo>
                  <a:lnTo>
                    <a:pt x="0" y="22149"/>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777" tIns="40777" rIns="40777" bIns="40777" numCol="1" spcCol="1270" anchor="ctr" anchorCtr="0">
              <a:noAutofit/>
            </a:bodyPr>
            <a:lstStyle/>
            <a:p>
              <a:pPr lvl="0" algn="ctr" defTabSz="400050">
                <a:lnSpc>
                  <a:spcPct val="90000"/>
                </a:lnSpc>
                <a:spcBef>
                  <a:spcPct val="0"/>
                </a:spcBef>
                <a:spcAft>
                  <a:spcPct val="35000"/>
                </a:spcAft>
              </a:pPr>
              <a:r>
                <a:rPr lang="es-PY" sz="1000" b="0" i="0" u="none" kern="1200" dirty="0" smtClean="0">
                  <a:latin typeface="Times New Roman" panose="02020603050405020304" pitchFamily="18" charset="0"/>
                  <a:cs typeface="Times New Roman" panose="02020603050405020304" pitchFamily="18" charset="0"/>
                </a:rPr>
                <a:t>Segundo Informe parcial: Julio</a:t>
              </a:r>
              <a:endParaRPr lang="es-ES" sz="1000" b="0" i="0" u="none" kern="1200" dirty="0">
                <a:latin typeface="Times New Roman" panose="02020603050405020304" pitchFamily="18" charset="0"/>
                <a:cs typeface="Times New Roman" panose="02020603050405020304" pitchFamily="18" charset="0"/>
              </a:endParaRPr>
            </a:p>
          </p:txBody>
        </p:sp>
        <p:sp>
          <p:nvSpPr>
            <p:cNvPr id="136" name="Rectángulo redondeado 135"/>
            <p:cNvSpPr/>
            <p:nvPr/>
          </p:nvSpPr>
          <p:spPr>
            <a:xfrm>
              <a:off x="3306034" y="3948639"/>
              <a:ext cx="1082588" cy="642267"/>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37" name="Forma libre 136"/>
            <p:cNvSpPr/>
            <p:nvPr/>
          </p:nvSpPr>
          <p:spPr>
            <a:xfrm>
              <a:off x="3425900" y="4000634"/>
              <a:ext cx="1046835" cy="644204"/>
            </a:xfrm>
            <a:custGeom>
              <a:avLst/>
              <a:gdLst>
                <a:gd name="connsiteX0" fmla="*/ 0 w 677133"/>
                <a:gd name="connsiteY0" fmla="*/ 22149 h 221489"/>
                <a:gd name="connsiteX1" fmla="*/ 22149 w 677133"/>
                <a:gd name="connsiteY1" fmla="*/ 0 h 221489"/>
                <a:gd name="connsiteX2" fmla="*/ 654984 w 677133"/>
                <a:gd name="connsiteY2" fmla="*/ 0 h 221489"/>
                <a:gd name="connsiteX3" fmla="*/ 677133 w 677133"/>
                <a:gd name="connsiteY3" fmla="*/ 22149 h 221489"/>
                <a:gd name="connsiteX4" fmla="*/ 677133 w 677133"/>
                <a:gd name="connsiteY4" fmla="*/ 199340 h 221489"/>
                <a:gd name="connsiteX5" fmla="*/ 654984 w 677133"/>
                <a:gd name="connsiteY5" fmla="*/ 221489 h 221489"/>
                <a:gd name="connsiteX6" fmla="*/ 22149 w 677133"/>
                <a:gd name="connsiteY6" fmla="*/ 221489 h 221489"/>
                <a:gd name="connsiteX7" fmla="*/ 0 w 677133"/>
                <a:gd name="connsiteY7" fmla="*/ 199340 h 221489"/>
                <a:gd name="connsiteX8" fmla="*/ 0 w 677133"/>
                <a:gd name="connsiteY8" fmla="*/ 22149 h 22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133" h="221489">
                  <a:moveTo>
                    <a:pt x="0" y="22149"/>
                  </a:moveTo>
                  <a:cubicBezTo>
                    <a:pt x="0" y="9916"/>
                    <a:pt x="9916" y="0"/>
                    <a:pt x="22149" y="0"/>
                  </a:cubicBezTo>
                  <a:lnTo>
                    <a:pt x="654984" y="0"/>
                  </a:lnTo>
                  <a:cubicBezTo>
                    <a:pt x="667217" y="0"/>
                    <a:pt x="677133" y="9916"/>
                    <a:pt x="677133" y="22149"/>
                  </a:cubicBezTo>
                  <a:lnTo>
                    <a:pt x="677133" y="199340"/>
                  </a:lnTo>
                  <a:cubicBezTo>
                    <a:pt x="677133" y="211573"/>
                    <a:pt x="667217" y="221489"/>
                    <a:pt x="654984" y="221489"/>
                  </a:cubicBezTo>
                  <a:lnTo>
                    <a:pt x="22149" y="221489"/>
                  </a:lnTo>
                  <a:cubicBezTo>
                    <a:pt x="9916" y="221489"/>
                    <a:pt x="0" y="211573"/>
                    <a:pt x="0" y="199340"/>
                  </a:cubicBezTo>
                  <a:lnTo>
                    <a:pt x="0" y="22149"/>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777" tIns="40777" rIns="40777" bIns="40777" numCol="1" spcCol="1270" anchor="ctr" anchorCtr="0">
              <a:noAutofit/>
            </a:bodyPr>
            <a:lstStyle/>
            <a:p>
              <a:pPr lvl="0" algn="ctr" defTabSz="400050">
                <a:lnSpc>
                  <a:spcPct val="90000"/>
                </a:lnSpc>
                <a:spcBef>
                  <a:spcPct val="0"/>
                </a:spcBef>
                <a:spcAft>
                  <a:spcPct val="35000"/>
                </a:spcAft>
              </a:pPr>
              <a:r>
                <a:rPr lang="es-PY" sz="1000" b="0" i="0" u="none" kern="1200" dirty="0" smtClean="0">
                  <a:latin typeface="Times New Roman" panose="02020603050405020304" pitchFamily="18" charset="0"/>
                  <a:cs typeface="Times New Roman" panose="02020603050405020304" pitchFamily="18" charset="0"/>
                </a:rPr>
                <a:t>Tercer informe parcial: Octubre</a:t>
              </a:r>
              <a:endParaRPr lang="es-ES" sz="1000" b="0" i="0" u="none" kern="1200" dirty="0">
                <a:latin typeface="Times New Roman" panose="02020603050405020304" pitchFamily="18" charset="0"/>
                <a:cs typeface="Times New Roman" panose="02020603050405020304" pitchFamily="18" charset="0"/>
              </a:endParaRPr>
            </a:p>
          </p:txBody>
        </p:sp>
        <p:sp>
          <p:nvSpPr>
            <p:cNvPr id="138" name="Rectángulo redondeado 137"/>
            <p:cNvSpPr/>
            <p:nvPr/>
          </p:nvSpPr>
          <p:spPr>
            <a:xfrm>
              <a:off x="6728512" y="2510786"/>
              <a:ext cx="4270376" cy="561540"/>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39" name="Forma libre 138"/>
            <p:cNvSpPr/>
            <p:nvPr/>
          </p:nvSpPr>
          <p:spPr>
            <a:xfrm>
              <a:off x="6822985" y="2573782"/>
              <a:ext cx="4270376" cy="561540"/>
            </a:xfrm>
            <a:custGeom>
              <a:avLst/>
              <a:gdLst>
                <a:gd name="connsiteX0" fmla="*/ 0 w 4270376"/>
                <a:gd name="connsiteY0" fmla="*/ 56154 h 561540"/>
                <a:gd name="connsiteX1" fmla="*/ 56154 w 4270376"/>
                <a:gd name="connsiteY1" fmla="*/ 0 h 561540"/>
                <a:gd name="connsiteX2" fmla="*/ 4214222 w 4270376"/>
                <a:gd name="connsiteY2" fmla="*/ 0 h 561540"/>
                <a:gd name="connsiteX3" fmla="*/ 4270376 w 4270376"/>
                <a:gd name="connsiteY3" fmla="*/ 56154 h 561540"/>
                <a:gd name="connsiteX4" fmla="*/ 4270376 w 4270376"/>
                <a:gd name="connsiteY4" fmla="*/ 505386 h 561540"/>
                <a:gd name="connsiteX5" fmla="*/ 4214222 w 4270376"/>
                <a:gd name="connsiteY5" fmla="*/ 561540 h 561540"/>
                <a:gd name="connsiteX6" fmla="*/ 56154 w 4270376"/>
                <a:gd name="connsiteY6" fmla="*/ 561540 h 561540"/>
                <a:gd name="connsiteX7" fmla="*/ 0 w 4270376"/>
                <a:gd name="connsiteY7" fmla="*/ 505386 h 561540"/>
                <a:gd name="connsiteX8" fmla="*/ 0 w 4270376"/>
                <a:gd name="connsiteY8" fmla="*/ 56154 h 56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0376" h="561540">
                  <a:moveTo>
                    <a:pt x="0" y="56154"/>
                  </a:moveTo>
                  <a:cubicBezTo>
                    <a:pt x="0" y="25141"/>
                    <a:pt x="25141" y="0"/>
                    <a:pt x="56154" y="0"/>
                  </a:cubicBezTo>
                  <a:lnTo>
                    <a:pt x="4214222" y="0"/>
                  </a:lnTo>
                  <a:cubicBezTo>
                    <a:pt x="4245235" y="0"/>
                    <a:pt x="4270376" y="25141"/>
                    <a:pt x="4270376" y="56154"/>
                  </a:cubicBezTo>
                  <a:lnTo>
                    <a:pt x="4270376" y="505386"/>
                  </a:lnTo>
                  <a:cubicBezTo>
                    <a:pt x="4270376" y="536399"/>
                    <a:pt x="4245235" y="561540"/>
                    <a:pt x="4214222" y="561540"/>
                  </a:cubicBezTo>
                  <a:lnTo>
                    <a:pt x="56154" y="561540"/>
                  </a:lnTo>
                  <a:cubicBezTo>
                    <a:pt x="25141" y="561540"/>
                    <a:pt x="0" y="536399"/>
                    <a:pt x="0" y="505386"/>
                  </a:cubicBezTo>
                  <a:lnTo>
                    <a:pt x="0" y="56154"/>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787" tIns="69787" rIns="69787" bIns="69787" numCol="1" spcCol="1270" anchor="ctr" anchorCtr="0">
              <a:noAutofit/>
            </a:bodyPr>
            <a:lstStyle/>
            <a:p>
              <a:pPr lvl="0" algn="ctr" defTabSz="622300">
                <a:lnSpc>
                  <a:spcPct val="90000"/>
                </a:lnSpc>
                <a:spcBef>
                  <a:spcPct val="0"/>
                </a:spcBef>
                <a:spcAft>
                  <a:spcPct val="35000"/>
                </a:spcAft>
              </a:pPr>
              <a:r>
                <a:rPr lang="es-PY" sz="1400" b="0" i="0" u="none" kern="1200" dirty="0" smtClean="0">
                  <a:latin typeface="Times New Roman" panose="02020603050405020304" pitchFamily="18" charset="0"/>
                  <a:cs typeface="Times New Roman" panose="02020603050405020304" pitchFamily="18" charset="0"/>
                </a:rPr>
                <a:t>Paso 2: Elaboración del Informe Final (anual) de Rendición de Cuentas al Ciudadano. Ficha de Trabajo</a:t>
              </a:r>
              <a:endParaRPr lang="es-ES" sz="1400" b="0" i="0" u="none" kern="1200" dirty="0">
                <a:latin typeface="Times New Roman" panose="02020603050405020304" pitchFamily="18" charset="0"/>
                <a:cs typeface="Times New Roman" panose="02020603050405020304" pitchFamily="18" charset="0"/>
              </a:endParaRPr>
            </a:p>
          </p:txBody>
        </p:sp>
        <p:sp>
          <p:nvSpPr>
            <p:cNvPr id="140" name="Rectángulo redondeado 139"/>
            <p:cNvSpPr/>
            <p:nvPr/>
          </p:nvSpPr>
          <p:spPr>
            <a:xfrm>
              <a:off x="6711530" y="3267618"/>
              <a:ext cx="4287358" cy="991344"/>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41" name="Forma libre 140"/>
            <p:cNvSpPr/>
            <p:nvPr/>
          </p:nvSpPr>
          <p:spPr>
            <a:xfrm>
              <a:off x="6818512" y="3356812"/>
              <a:ext cx="4320627" cy="1033199"/>
            </a:xfrm>
            <a:custGeom>
              <a:avLst/>
              <a:gdLst>
                <a:gd name="connsiteX0" fmla="*/ 0 w 2062406"/>
                <a:gd name="connsiteY0" fmla="*/ 22149 h 221489"/>
                <a:gd name="connsiteX1" fmla="*/ 22149 w 2062406"/>
                <a:gd name="connsiteY1" fmla="*/ 0 h 221489"/>
                <a:gd name="connsiteX2" fmla="*/ 2040257 w 2062406"/>
                <a:gd name="connsiteY2" fmla="*/ 0 h 221489"/>
                <a:gd name="connsiteX3" fmla="*/ 2062406 w 2062406"/>
                <a:gd name="connsiteY3" fmla="*/ 22149 h 221489"/>
                <a:gd name="connsiteX4" fmla="*/ 2062406 w 2062406"/>
                <a:gd name="connsiteY4" fmla="*/ 199340 h 221489"/>
                <a:gd name="connsiteX5" fmla="*/ 2040257 w 2062406"/>
                <a:gd name="connsiteY5" fmla="*/ 221489 h 221489"/>
                <a:gd name="connsiteX6" fmla="*/ 22149 w 2062406"/>
                <a:gd name="connsiteY6" fmla="*/ 221489 h 221489"/>
                <a:gd name="connsiteX7" fmla="*/ 0 w 2062406"/>
                <a:gd name="connsiteY7" fmla="*/ 199340 h 221489"/>
                <a:gd name="connsiteX8" fmla="*/ 0 w 2062406"/>
                <a:gd name="connsiteY8" fmla="*/ 22149 h 22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2406" h="221489">
                  <a:moveTo>
                    <a:pt x="0" y="22149"/>
                  </a:moveTo>
                  <a:cubicBezTo>
                    <a:pt x="0" y="9916"/>
                    <a:pt x="9916" y="0"/>
                    <a:pt x="22149" y="0"/>
                  </a:cubicBezTo>
                  <a:lnTo>
                    <a:pt x="2040257" y="0"/>
                  </a:lnTo>
                  <a:cubicBezTo>
                    <a:pt x="2052490" y="0"/>
                    <a:pt x="2062406" y="9916"/>
                    <a:pt x="2062406" y="22149"/>
                  </a:cubicBezTo>
                  <a:lnTo>
                    <a:pt x="2062406" y="199340"/>
                  </a:lnTo>
                  <a:cubicBezTo>
                    <a:pt x="2062406" y="211573"/>
                    <a:pt x="2052490" y="221489"/>
                    <a:pt x="2040257" y="221489"/>
                  </a:cubicBezTo>
                  <a:lnTo>
                    <a:pt x="22149" y="221489"/>
                  </a:lnTo>
                  <a:cubicBezTo>
                    <a:pt x="9916" y="221489"/>
                    <a:pt x="0" y="211573"/>
                    <a:pt x="0" y="199340"/>
                  </a:cubicBezTo>
                  <a:lnTo>
                    <a:pt x="0" y="22149"/>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777" tIns="40777" rIns="40777" bIns="40777" numCol="1" spcCol="1270" anchor="ctr" anchorCtr="0">
              <a:noAutofit/>
            </a:bodyPr>
            <a:lstStyle/>
            <a:p>
              <a:pPr lvl="0" algn="ctr" defTabSz="400050">
                <a:lnSpc>
                  <a:spcPct val="90000"/>
                </a:lnSpc>
                <a:spcBef>
                  <a:spcPct val="0"/>
                </a:spcBef>
                <a:spcAft>
                  <a:spcPct val="35000"/>
                </a:spcAft>
              </a:pPr>
              <a:r>
                <a:rPr lang="es-PY" sz="1000" b="0" i="0" u="none" kern="1200" dirty="0" smtClean="0">
                  <a:latin typeface="Times New Roman" panose="02020603050405020304" pitchFamily="18" charset="0"/>
                  <a:cs typeface="Times New Roman" panose="02020603050405020304" pitchFamily="18" charset="0"/>
                </a:rPr>
                <a:t>El CRCC, valiéndose de los informes parciales, iniciará el proceso de Rendición de Cuentas del año respectivo, en el mes de diciembre. Tales informes estarán acompañadas de las evidencias respectivas y publicadas en base a las indicaciones de la SENAC.A modo indicativo se expone la FICHA DE TRABAJO PARA EL DESARROLLO DE LOS INFORMES (PARCIALES Y FINAL)</a:t>
              </a:r>
              <a:endParaRPr lang="es-ES" sz="1000" b="0" i="0" u="none" kern="1200" dirty="0">
                <a:latin typeface="Times New Roman" panose="02020603050405020304" pitchFamily="18" charset="0"/>
                <a:cs typeface="Times New Roman" panose="02020603050405020304" pitchFamily="18" charset="0"/>
              </a:endParaRPr>
            </a:p>
          </p:txBody>
        </p:sp>
        <p:sp>
          <p:nvSpPr>
            <p:cNvPr id="142" name="Rectángulo redondeado 141"/>
            <p:cNvSpPr/>
            <p:nvPr/>
          </p:nvSpPr>
          <p:spPr>
            <a:xfrm>
              <a:off x="1930048" y="4929876"/>
              <a:ext cx="1042159" cy="801582"/>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43" name="Forma libre 142"/>
            <p:cNvSpPr/>
            <p:nvPr/>
          </p:nvSpPr>
          <p:spPr>
            <a:xfrm>
              <a:off x="1925592" y="4924822"/>
              <a:ext cx="1236127" cy="936795"/>
            </a:xfrm>
            <a:custGeom>
              <a:avLst/>
              <a:gdLst>
                <a:gd name="connsiteX0" fmla="*/ 0 w 861629"/>
                <a:gd name="connsiteY0" fmla="*/ 59018 h 590181"/>
                <a:gd name="connsiteX1" fmla="*/ 59018 w 861629"/>
                <a:gd name="connsiteY1" fmla="*/ 0 h 590181"/>
                <a:gd name="connsiteX2" fmla="*/ 802611 w 861629"/>
                <a:gd name="connsiteY2" fmla="*/ 0 h 590181"/>
                <a:gd name="connsiteX3" fmla="*/ 861629 w 861629"/>
                <a:gd name="connsiteY3" fmla="*/ 59018 h 590181"/>
                <a:gd name="connsiteX4" fmla="*/ 861629 w 861629"/>
                <a:gd name="connsiteY4" fmla="*/ 531163 h 590181"/>
                <a:gd name="connsiteX5" fmla="*/ 802611 w 861629"/>
                <a:gd name="connsiteY5" fmla="*/ 590181 h 590181"/>
                <a:gd name="connsiteX6" fmla="*/ 59018 w 861629"/>
                <a:gd name="connsiteY6" fmla="*/ 590181 h 590181"/>
                <a:gd name="connsiteX7" fmla="*/ 0 w 861629"/>
                <a:gd name="connsiteY7" fmla="*/ 531163 h 590181"/>
                <a:gd name="connsiteX8" fmla="*/ 0 w 861629"/>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629" h="590181">
                  <a:moveTo>
                    <a:pt x="0" y="59018"/>
                  </a:moveTo>
                  <a:cubicBezTo>
                    <a:pt x="0" y="26423"/>
                    <a:pt x="26423" y="0"/>
                    <a:pt x="59018" y="0"/>
                  </a:cubicBezTo>
                  <a:lnTo>
                    <a:pt x="802611" y="0"/>
                  </a:lnTo>
                  <a:cubicBezTo>
                    <a:pt x="835206" y="0"/>
                    <a:pt x="861629" y="26423"/>
                    <a:pt x="861629" y="59018"/>
                  </a:cubicBezTo>
                  <a:lnTo>
                    <a:pt x="861629" y="531163"/>
                  </a:lnTo>
                  <a:cubicBezTo>
                    <a:pt x="861629" y="563758"/>
                    <a:pt x="835206" y="590181"/>
                    <a:pt x="802611"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766" tIns="47766" rIns="47766" bIns="47766" numCol="1" spcCol="1270" anchor="ctr" anchorCtr="0">
              <a:noAutofit/>
            </a:bodyPr>
            <a:lstStyle/>
            <a:p>
              <a:pPr lvl="0" algn="ctr" defTabSz="355600">
                <a:lnSpc>
                  <a:spcPct val="90000"/>
                </a:lnSpc>
                <a:spcBef>
                  <a:spcPct val="0"/>
                </a:spcBef>
                <a:spcAft>
                  <a:spcPct val="35000"/>
                </a:spcAft>
              </a:pPr>
              <a:r>
                <a:rPr lang="es-PY" sz="800" b="0" i="0" u="none" kern="1200" dirty="0" smtClean="0">
                  <a:latin typeface="Times New Roman" panose="02020603050405020304" pitchFamily="18" charset="0"/>
                  <a:cs typeface="Times New Roman" panose="02020603050405020304" pitchFamily="18" charset="0"/>
                </a:rPr>
                <a:t>Presentación: en alusión a las características del modelo de Rendición de Cuentas; su carácter transparente, continuo, etc.</a:t>
              </a:r>
              <a:endParaRPr lang="es-ES" sz="800" b="0" i="0" u="none" kern="1200" dirty="0">
                <a:latin typeface="Times New Roman" panose="02020603050405020304" pitchFamily="18" charset="0"/>
                <a:cs typeface="Times New Roman" panose="02020603050405020304" pitchFamily="18" charset="0"/>
              </a:endParaRPr>
            </a:p>
          </p:txBody>
        </p:sp>
        <p:sp>
          <p:nvSpPr>
            <p:cNvPr id="144" name="Rectángulo redondeado 143"/>
            <p:cNvSpPr/>
            <p:nvPr/>
          </p:nvSpPr>
          <p:spPr>
            <a:xfrm>
              <a:off x="3269866" y="4922971"/>
              <a:ext cx="949005" cy="806180"/>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45" name="Forma libre 144"/>
            <p:cNvSpPr/>
            <p:nvPr/>
          </p:nvSpPr>
          <p:spPr>
            <a:xfrm>
              <a:off x="3296027" y="4919960"/>
              <a:ext cx="1179060" cy="943412"/>
            </a:xfrm>
            <a:custGeom>
              <a:avLst/>
              <a:gdLst>
                <a:gd name="connsiteX0" fmla="*/ 0 w 861629"/>
                <a:gd name="connsiteY0" fmla="*/ 59018 h 590181"/>
                <a:gd name="connsiteX1" fmla="*/ 59018 w 861629"/>
                <a:gd name="connsiteY1" fmla="*/ 0 h 590181"/>
                <a:gd name="connsiteX2" fmla="*/ 802611 w 861629"/>
                <a:gd name="connsiteY2" fmla="*/ 0 h 590181"/>
                <a:gd name="connsiteX3" fmla="*/ 861629 w 861629"/>
                <a:gd name="connsiteY3" fmla="*/ 59018 h 590181"/>
                <a:gd name="connsiteX4" fmla="*/ 861629 w 861629"/>
                <a:gd name="connsiteY4" fmla="*/ 531163 h 590181"/>
                <a:gd name="connsiteX5" fmla="*/ 802611 w 861629"/>
                <a:gd name="connsiteY5" fmla="*/ 590181 h 590181"/>
                <a:gd name="connsiteX6" fmla="*/ 59018 w 861629"/>
                <a:gd name="connsiteY6" fmla="*/ 590181 h 590181"/>
                <a:gd name="connsiteX7" fmla="*/ 0 w 861629"/>
                <a:gd name="connsiteY7" fmla="*/ 531163 h 590181"/>
                <a:gd name="connsiteX8" fmla="*/ 0 w 861629"/>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629" h="590181">
                  <a:moveTo>
                    <a:pt x="0" y="59018"/>
                  </a:moveTo>
                  <a:cubicBezTo>
                    <a:pt x="0" y="26423"/>
                    <a:pt x="26423" y="0"/>
                    <a:pt x="59018" y="0"/>
                  </a:cubicBezTo>
                  <a:lnTo>
                    <a:pt x="802611" y="0"/>
                  </a:lnTo>
                  <a:cubicBezTo>
                    <a:pt x="835206" y="0"/>
                    <a:pt x="861629" y="26423"/>
                    <a:pt x="861629" y="59018"/>
                  </a:cubicBezTo>
                  <a:lnTo>
                    <a:pt x="861629" y="531163"/>
                  </a:lnTo>
                  <a:cubicBezTo>
                    <a:pt x="861629" y="563758"/>
                    <a:pt x="835206" y="590181"/>
                    <a:pt x="802611"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766" tIns="47766" rIns="47766" bIns="47766" numCol="1" spcCol="1270" anchor="ctr" anchorCtr="0">
              <a:noAutofit/>
            </a:bodyPr>
            <a:lstStyle/>
            <a:p>
              <a:pPr lvl="0" algn="ctr" defTabSz="355600">
                <a:lnSpc>
                  <a:spcPct val="90000"/>
                </a:lnSpc>
                <a:spcBef>
                  <a:spcPct val="0"/>
                </a:spcBef>
                <a:spcAft>
                  <a:spcPct val="35000"/>
                </a:spcAft>
              </a:pPr>
              <a:r>
                <a:rPr lang="es-PY" sz="800" b="0" i="0" u="none" kern="1200" dirty="0" smtClean="0">
                  <a:latin typeface="Times New Roman" panose="02020603050405020304" pitchFamily="18" charset="0"/>
                  <a:cs typeface="Times New Roman" panose="02020603050405020304" pitchFamily="18" charset="0"/>
                </a:rPr>
                <a:t>Resumen: de extensión limitada y lenguaje claro y comprensible.</a:t>
              </a:r>
              <a:endParaRPr lang="es-ES" sz="800" b="0" i="0" u="none" kern="1200" dirty="0">
                <a:latin typeface="Times New Roman" panose="02020603050405020304" pitchFamily="18" charset="0"/>
                <a:cs typeface="Times New Roman" panose="02020603050405020304" pitchFamily="18" charset="0"/>
              </a:endParaRPr>
            </a:p>
          </p:txBody>
        </p:sp>
        <p:sp>
          <p:nvSpPr>
            <p:cNvPr id="146" name="Rectángulo redondeado 145"/>
            <p:cNvSpPr/>
            <p:nvPr/>
          </p:nvSpPr>
          <p:spPr>
            <a:xfrm>
              <a:off x="4583468" y="4937479"/>
              <a:ext cx="948286" cy="882864"/>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47" name="Forma libre 146"/>
            <p:cNvSpPr/>
            <p:nvPr/>
          </p:nvSpPr>
          <p:spPr>
            <a:xfrm>
              <a:off x="4561084" y="4911816"/>
              <a:ext cx="1036013" cy="934190"/>
            </a:xfrm>
            <a:custGeom>
              <a:avLst/>
              <a:gdLst>
                <a:gd name="connsiteX0" fmla="*/ 0 w 861629"/>
                <a:gd name="connsiteY0" fmla="*/ 59018 h 590181"/>
                <a:gd name="connsiteX1" fmla="*/ 59018 w 861629"/>
                <a:gd name="connsiteY1" fmla="*/ 0 h 590181"/>
                <a:gd name="connsiteX2" fmla="*/ 802611 w 861629"/>
                <a:gd name="connsiteY2" fmla="*/ 0 h 590181"/>
                <a:gd name="connsiteX3" fmla="*/ 861629 w 861629"/>
                <a:gd name="connsiteY3" fmla="*/ 59018 h 590181"/>
                <a:gd name="connsiteX4" fmla="*/ 861629 w 861629"/>
                <a:gd name="connsiteY4" fmla="*/ 531163 h 590181"/>
                <a:gd name="connsiteX5" fmla="*/ 802611 w 861629"/>
                <a:gd name="connsiteY5" fmla="*/ 590181 h 590181"/>
                <a:gd name="connsiteX6" fmla="*/ 59018 w 861629"/>
                <a:gd name="connsiteY6" fmla="*/ 590181 h 590181"/>
                <a:gd name="connsiteX7" fmla="*/ 0 w 861629"/>
                <a:gd name="connsiteY7" fmla="*/ 531163 h 590181"/>
                <a:gd name="connsiteX8" fmla="*/ 0 w 861629"/>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629" h="590181">
                  <a:moveTo>
                    <a:pt x="0" y="59018"/>
                  </a:moveTo>
                  <a:cubicBezTo>
                    <a:pt x="0" y="26423"/>
                    <a:pt x="26423" y="0"/>
                    <a:pt x="59018" y="0"/>
                  </a:cubicBezTo>
                  <a:lnTo>
                    <a:pt x="802611" y="0"/>
                  </a:lnTo>
                  <a:cubicBezTo>
                    <a:pt x="835206" y="0"/>
                    <a:pt x="861629" y="26423"/>
                    <a:pt x="861629" y="59018"/>
                  </a:cubicBezTo>
                  <a:lnTo>
                    <a:pt x="861629" y="531163"/>
                  </a:lnTo>
                  <a:cubicBezTo>
                    <a:pt x="861629" y="563758"/>
                    <a:pt x="835206" y="590181"/>
                    <a:pt x="802611"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766" tIns="47766" rIns="47766" bIns="47766" numCol="1" spcCol="1270" anchor="ctr" anchorCtr="0">
              <a:noAutofit/>
            </a:bodyPr>
            <a:lstStyle/>
            <a:p>
              <a:pPr lvl="0" algn="ctr" defTabSz="355600">
                <a:lnSpc>
                  <a:spcPct val="90000"/>
                </a:lnSpc>
                <a:spcBef>
                  <a:spcPct val="0"/>
                </a:spcBef>
                <a:spcAft>
                  <a:spcPct val="35000"/>
                </a:spcAft>
              </a:pPr>
              <a:r>
                <a:rPr lang="es-PY" sz="800" b="0" i="0" u="none" kern="1200" dirty="0" smtClean="0">
                  <a:latin typeface="Times New Roman" panose="02020603050405020304" pitchFamily="18" charset="0"/>
                  <a:cs typeface="Times New Roman" panose="02020603050405020304" pitchFamily="18" charset="0"/>
                </a:rPr>
                <a:t>Descripción del proceso de elaboración del informe: hacer énfasis  al proceso de selección de las áreas claves, motivos y destaque de los procesos instalados en la RC</a:t>
              </a:r>
              <a:endParaRPr lang="es-ES" sz="800" b="0" i="0" u="none" kern="1200" dirty="0">
                <a:latin typeface="Times New Roman" panose="02020603050405020304" pitchFamily="18" charset="0"/>
                <a:cs typeface="Times New Roman" panose="02020603050405020304" pitchFamily="18" charset="0"/>
              </a:endParaRPr>
            </a:p>
          </p:txBody>
        </p:sp>
        <p:sp>
          <p:nvSpPr>
            <p:cNvPr id="148" name="Rectángulo redondeado 147"/>
            <p:cNvSpPr/>
            <p:nvPr/>
          </p:nvSpPr>
          <p:spPr>
            <a:xfrm>
              <a:off x="5716574" y="4929876"/>
              <a:ext cx="956200" cy="771172"/>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49" name="Forma libre 148"/>
            <p:cNvSpPr/>
            <p:nvPr/>
          </p:nvSpPr>
          <p:spPr>
            <a:xfrm>
              <a:off x="5698476" y="4894777"/>
              <a:ext cx="1005192" cy="816689"/>
            </a:xfrm>
            <a:custGeom>
              <a:avLst/>
              <a:gdLst>
                <a:gd name="connsiteX0" fmla="*/ 0 w 861629"/>
                <a:gd name="connsiteY0" fmla="*/ 59018 h 590181"/>
                <a:gd name="connsiteX1" fmla="*/ 59018 w 861629"/>
                <a:gd name="connsiteY1" fmla="*/ 0 h 590181"/>
                <a:gd name="connsiteX2" fmla="*/ 802611 w 861629"/>
                <a:gd name="connsiteY2" fmla="*/ 0 h 590181"/>
                <a:gd name="connsiteX3" fmla="*/ 861629 w 861629"/>
                <a:gd name="connsiteY3" fmla="*/ 59018 h 590181"/>
                <a:gd name="connsiteX4" fmla="*/ 861629 w 861629"/>
                <a:gd name="connsiteY4" fmla="*/ 531163 h 590181"/>
                <a:gd name="connsiteX5" fmla="*/ 802611 w 861629"/>
                <a:gd name="connsiteY5" fmla="*/ 590181 h 590181"/>
                <a:gd name="connsiteX6" fmla="*/ 59018 w 861629"/>
                <a:gd name="connsiteY6" fmla="*/ 590181 h 590181"/>
                <a:gd name="connsiteX7" fmla="*/ 0 w 861629"/>
                <a:gd name="connsiteY7" fmla="*/ 531163 h 590181"/>
                <a:gd name="connsiteX8" fmla="*/ 0 w 861629"/>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629" h="590181">
                  <a:moveTo>
                    <a:pt x="0" y="59018"/>
                  </a:moveTo>
                  <a:cubicBezTo>
                    <a:pt x="0" y="26423"/>
                    <a:pt x="26423" y="0"/>
                    <a:pt x="59018" y="0"/>
                  </a:cubicBezTo>
                  <a:lnTo>
                    <a:pt x="802611" y="0"/>
                  </a:lnTo>
                  <a:cubicBezTo>
                    <a:pt x="835206" y="0"/>
                    <a:pt x="861629" y="26423"/>
                    <a:pt x="861629" y="59018"/>
                  </a:cubicBezTo>
                  <a:lnTo>
                    <a:pt x="861629" y="531163"/>
                  </a:lnTo>
                  <a:cubicBezTo>
                    <a:pt x="861629" y="563758"/>
                    <a:pt x="835206" y="590181"/>
                    <a:pt x="802611"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766" tIns="47766" rIns="47766" bIns="47766" numCol="1" spcCol="1270" anchor="ctr" anchorCtr="0">
              <a:noAutofit/>
            </a:bodyPr>
            <a:lstStyle/>
            <a:p>
              <a:pPr lvl="0" algn="ctr" defTabSz="355600">
                <a:lnSpc>
                  <a:spcPct val="90000"/>
                </a:lnSpc>
                <a:spcBef>
                  <a:spcPct val="0"/>
                </a:spcBef>
                <a:spcAft>
                  <a:spcPct val="35000"/>
                </a:spcAft>
              </a:pPr>
              <a:r>
                <a:rPr lang="es-PY" sz="800" b="0" i="0" u="none" kern="1200" dirty="0" smtClean="0">
                  <a:latin typeface="Times New Roman" panose="02020603050405020304" pitchFamily="18" charset="0"/>
                  <a:cs typeface="Times New Roman" panose="02020603050405020304" pitchFamily="18" charset="0"/>
                </a:rPr>
                <a:t>Breve presentación del Plan Institucional</a:t>
              </a:r>
              <a:endParaRPr lang="es-ES" sz="800" b="0" i="0" u="none" kern="1200" dirty="0">
                <a:latin typeface="Times New Roman" panose="02020603050405020304" pitchFamily="18" charset="0"/>
                <a:cs typeface="Times New Roman" panose="02020603050405020304" pitchFamily="18" charset="0"/>
              </a:endParaRPr>
            </a:p>
          </p:txBody>
        </p:sp>
        <p:sp>
          <p:nvSpPr>
            <p:cNvPr id="150" name="Rectángulo redondeado 149"/>
            <p:cNvSpPr/>
            <p:nvPr/>
          </p:nvSpPr>
          <p:spPr>
            <a:xfrm>
              <a:off x="6835606" y="4871519"/>
              <a:ext cx="994551" cy="843190"/>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51" name="Forma libre 150"/>
            <p:cNvSpPr/>
            <p:nvPr/>
          </p:nvSpPr>
          <p:spPr>
            <a:xfrm>
              <a:off x="6826743" y="4884463"/>
              <a:ext cx="994551" cy="843190"/>
            </a:xfrm>
            <a:custGeom>
              <a:avLst/>
              <a:gdLst>
                <a:gd name="connsiteX0" fmla="*/ 0 w 861629"/>
                <a:gd name="connsiteY0" fmla="*/ 59018 h 590181"/>
                <a:gd name="connsiteX1" fmla="*/ 59018 w 861629"/>
                <a:gd name="connsiteY1" fmla="*/ 0 h 590181"/>
                <a:gd name="connsiteX2" fmla="*/ 802611 w 861629"/>
                <a:gd name="connsiteY2" fmla="*/ 0 h 590181"/>
                <a:gd name="connsiteX3" fmla="*/ 861629 w 861629"/>
                <a:gd name="connsiteY3" fmla="*/ 59018 h 590181"/>
                <a:gd name="connsiteX4" fmla="*/ 861629 w 861629"/>
                <a:gd name="connsiteY4" fmla="*/ 531163 h 590181"/>
                <a:gd name="connsiteX5" fmla="*/ 802611 w 861629"/>
                <a:gd name="connsiteY5" fmla="*/ 590181 h 590181"/>
                <a:gd name="connsiteX6" fmla="*/ 59018 w 861629"/>
                <a:gd name="connsiteY6" fmla="*/ 590181 h 590181"/>
                <a:gd name="connsiteX7" fmla="*/ 0 w 861629"/>
                <a:gd name="connsiteY7" fmla="*/ 531163 h 590181"/>
                <a:gd name="connsiteX8" fmla="*/ 0 w 861629"/>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629" h="590181">
                  <a:moveTo>
                    <a:pt x="0" y="59018"/>
                  </a:moveTo>
                  <a:cubicBezTo>
                    <a:pt x="0" y="26423"/>
                    <a:pt x="26423" y="0"/>
                    <a:pt x="59018" y="0"/>
                  </a:cubicBezTo>
                  <a:lnTo>
                    <a:pt x="802611" y="0"/>
                  </a:lnTo>
                  <a:cubicBezTo>
                    <a:pt x="835206" y="0"/>
                    <a:pt x="861629" y="26423"/>
                    <a:pt x="861629" y="59018"/>
                  </a:cubicBezTo>
                  <a:lnTo>
                    <a:pt x="861629" y="531163"/>
                  </a:lnTo>
                  <a:cubicBezTo>
                    <a:pt x="861629" y="563758"/>
                    <a:pt x="835206" y="590181"/>
                    <a:pt x="802611"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766" tIns="47766" rIns="47766" bIns="47766" numCol="1" spcCol="1270" anchor="ctr" anchorCtr="0">
              <a:noAutofit/>
            </a:bodyPr>
            <a:lstStyle/>
            <a:p>
              <a:pPr lvl="0" algn="ctr" defTabSz="355600">
                <a:lnSpc>
                  <a:spcPct val="90000"/>
                </a:lnSpc>
                <a:spcBef>
                  <a:spcPct val="0"/>
                </a:spcBef>
                <a:spcAft>
                  <a:spcPct val="35000"/>
                </a:spcAft>
              </a:pPr>
              <a:r>
                <a:rPr lang="es-PY" sz="800" b="0" i="0" u="none" kern="1200" dirty="0" smtClean="0">
                  <a:latin typeface="Times New Roman" panose="02020603050405020304" pitchFamily="18" charset="0"/>
                  <a:cs typeface="Times New Roman" panose="02020603050405020304" pitchFamily="18" charset="0"/>
                </a:rPr>
                <a:t>Gestión Institucional: en el cual se visualizan las acciones y los resultados logrados en el periodo objeto de la Rendición de Cuentas.</a:t>
              </a:r>
              <a:endParaRPr lang="es-ES" sz="800" b="0" i="0" u="none" kern="1200" dirty="0">
                <a:latin typeface="Times New Roman" panose="02020603050405020304" pitchFamily="18" charset="0"/>
                <a:cs typeface="Times New Roman" panose="02020603050405020304" pitchFamily="18" charset="0"/>
              </a:endParaRPr>
            </a:p>
          </p:txBody>
        </p:sp>
        <p:sp>
          <p:nvSpPr>
            <p:cNvPr id="152" name="Rectángulo redondeado 151"/>
            <p:cNvSpPr/>
            <p:nvPr/>
          </p:nvSpPr>
          <p:spPr>
            <a:xfrm>
              <a:off x="5769538" y="5917905"/>
              <a:ext cx="651681" cy="590181"/>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53" name="Forma libre 152"/>
            <p:cNvSpPr/>
            <p:nvPr/>
          </p:nvSpPr>
          <p:spPr>
            <a:xfrm>
              <a:off x="5808294" y="5954723"/>
              <a:ext cx="651681" cy="590181"/>
            </a:xfrm>
            <a:custGeom>
              <a:avLst/>
              <a:gdLst>
                <a:gd name="connsiteX0" fmla="*/ 0 w 651681"/>
                <a:gd name="connsiteY0" fmla="*/ 59018 h 590181"/>
                <a:gd name="connsiteX1" fmla="*/ 59018 w 651681"/>
                <a:gd name="connsiteY1" fmla="*/ 0 h 590181"/>
                <a:gd name="connsiteX2" fmla="*/ 592663 w 651681"/>
                <a:gd name="connsiteY2" fmla="*/ 0 h 590181"/>
                <a:gd name="connsiteX3" fmla="*/ 651681 w 651681"/>
                <a:gd name="connsiteY3" fmla="*/ 59018 h 590181"/>
                <a:gd name="connsiteX4" fmla="*/ 651681 w 651681"/>
                <a:gd name="connsiteY4" fmla="*/ 531163 h 590181"/>
                <a:gd name="connsiteX5" fmla="*/ 592663 w 651681"/>
                <a:gd name="connsiteY5" fmla="*/ 590181 h 590181"/>
                <a:gd name="connsiteX6" fmla="*/ 59018 w 651681"/>
                <a:gd name="connsiteY6" fmla="*/ 590181 h 590181"/>
                <a:gd name="connsiteX7" fmla="*/ 0 w 651681"/>
                <a:gd name="connsiteY7" fmla="*/ 531163 h 590181"/>
                <a:gd name="connsiteX8" fmla="*/ 0 w 651681"/>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1" h="590181">
                  <a:moveTo>
                    <a:pt x="0" y="59018"/>
                  </a:moveTo>
                  <a:cubicBezTo>
                    <a:pt x="0" y="26423"/>
                    <a:pt x="26423" y="0"/>
                    <a:pt x="59018" y="0"/>
                  </a:cubicBezTo>
                  <a:lnTo>
                    <a:pt x="592663" y="0"/>
                  </a:lnTo>
                  <a:cubicBezTo>
                    <a:pt x="625258" y="0"/>
                    <a:pt x="651681" y="26423"/>
                    <a:pt x="651681" y="59018"/>
                  </a:cubicBezTo>
                  <a:lnTo>
                    <a:pt x="651681" y="531163"/>
                  </a:lnTo>
                  <a:cubicBezTo>
                    <a:pt x="651681" y="563758"/>
                    <a:pt x="625258" y="590181"/>
                    <a:pt x="592663"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576" tIns="51576" rIns="51576" bIns="51576" numCol="1" spcCol="1270" anchor="ctr" anchorCtr="0">
              <a:noAutofit/>
            </a:bodyPr>
            <a:lstStyle/>
            <a:p>
              <a:pPr lvl="0" algn="ctr" defTabSz="400050">
                <a:lnSpc>
                  <a:spcPct val="90000"/>
                </a:lnSpc>
                <a:spcBef>
                  <a:spcPct val="0"/>
                </a:spcBef>
                <a:spcAft>
                  <a:spcPct val="35000"/>
                </a:spcAft>
              </a:pPr>
              <a:r>
                <a:rPr lang="es-PY" sz="900" b="0" i="0" u="none" kern="1200" dirty="0" smtClean="0">
                  <a:latin typeface="Times New Roman" panose="02020603050405020304" pitchFamily="18" charset="0"/>
                  <a:cs typeface="Times New Roman" panose="02020603050405020304" pitchFamily="18" charset="0"/>
                </a:rPr>
                <a:t>5.1. Proyectos y Programas ejecutados</a:t>
              </a:r>
              <a:endParaRPr lang="es-ES" sz="900" b="0" i="0" u="none" kern="1200" dirty="0">
                <a:latin typeface="Times New Roman" panose="02020603050405020304" pitchFamily="18" charset="0"/>
                <a:cs typeface="Times New Roman" panose="02020603050405020304" pitchFamily="18" charset="0"/>
              </a:endParaRPr>
            </a:p>
          </p:txBody>
        </p:sp>
        <p:sp>
          <p:nvSpPr>
            <p:cNvPr id="154" name="Rectángulo redondeado 153"/>
            <p:cNvSpPr/>
            <p:nvPr/>
          </p:nvSpPr>
          <p:spPr>
            <a:xfrm>
              <a:off x="6498732" y="5917905"/>
              <a:ext cx="651681" cy="590181"/>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55" name="Forma libre 154"/>
            <p:cNvSpPr/>
            <p:nvPr/>
          </p:nvSpPr>
          <p:spPr>
            <a:xfrm>
              <a:off x="6537488" y="5954723"/>
              <a:ext cx="651681" cy="590181"/>
            </a:xfrm>
            <a:custGeom>
              <a:avLst/>
              <a:gdLst>
                <a:gd name="connsiteX0" fmla="*/ 0 w 651681"/>
                <a:gd name="connsiteY0" fmla="*/ 59018 h 590181"/>
                <a:gd name="connsiteX1" fmla="*/ 59018 w 651681"/>
                <a:gd name="connsiteY1" fmla="*/ 0 h 590181"/>
                <a:gd name="connsiteX2" fmla="*/ 592663 w 651681"/>
                <a:gd name="connsiteY2" fmla="*/ 0 h 590181"/>
                <a:gd name="connsiteX3" fmla="*/ 651681 w 651681"/>
                <a:gd name="connsiteY3" fmla="*/ 59018 h 590181"/>
                <a:gd name="connsiteX4" fmla="*/ 651681 w 651681"/>
                <a:gd name="connsiteY4" fmla="*/ 531163 h 590181"/>
                <a:gd name="connsiteX5" fmla="*/ 592663 w 651681"/>
                <a:gd name="connsiteY5" fmla="*/ 590181 h 590181"/>
                <a:gd name="connsiteX6" fmla="*/ 59018 w 651681"/>
                <a:gd name="connsiteY6" fmla="*/ 590181 h 590181"/>
                <a:gd name="connsiteX7" fmla="*/ 0 w 651681"/>
                <a:gd name="connsiteY7" fmla="*/ 531163 h 590181"/>
                <a:gd name="connsiteX8" fmla="*/ 0 w 651681"/>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1" h="590181">
                  <a:moveTo>
                    <a:pt x="0" y="59018"/>
                  </a:moveTo>
                  <a:cubicBezTo>
                    <a:pt x="0" y="26423"/>
                    <a:pt x="26423" y="0"/>
                    <a:pt x="59018" y="0"/>
                  </a:cubicBezTo>
                  <a:lnTo>
                    <a:pt x="592663" y="0"/>
                  </a:lnTo>
                  <a:cubicBezTo>
                    <a:pt x="625258" y="0"/>
                    <a:pt x="651681" y="26423"/>
                    <a:pt x="651681" y="59018"/>
                  </a:cubicBezTo>
                  <a:lnTo>
                    <a:pt x="651681" y="531163"/>
                  </a:lnTo>
                  <a:cubicBezTo>
                    <a:pt x="651681" y="563758"/>
                    <a:pt x="625258" y="590181"/>
                    <a:pt x="592663"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576" tIns="51576" rIns="51576" bIns="51576" numCol="1" spcCol="1270" anchor="ctr" anchorCtr="0">
              <a:noAutofit/>
            </a:bodyPr>
            <a:lstStyle/>
            <a:p>
              <a:pPr lvl="0" algn="ctr" defTabSz="400050">
                <a:lnSpc>
                  <a:spcPct val="90000"/>
                </a:lnSpc>
                <a:spcBef>
                  <a:spcPct val="0"/>
                </a:spcBef>
                <a:spcAft>
                  <a:spcPct val="35000"/>
                </a:spcAft>
              </a:pPr>
              <a:r>
                <a:rPr lang="es-PY" sz="900" b="0" i="0" u="none" kern="1200" dirty="0" smtClean="0">
                  <a:latin typeface="Times New Roman" panose="02020603050405020304" pitchFamily="18" charset="0"/>
                  <a:cs typeface="Times New Roman" panose="02020603050405020304" pitchFamily="18" charset="0"/>
                </a:rPr>
                <a:t>5.2. Proyectos y Programas no ejecutados</a:t>
              </a:r>
              <a:endParaRPr lang="es-ES" sz="900" b="0" i="0" u="none" kern="1200" dirty="0">
                <a:latin typeface="Times New Roman" panose="02020603050405020304" pitchFamily="18" charset="0"/>
                <a:cs typeface="Times New Roman" panose="02020603050405020304" pitchFamily="18" charset="0"/>
              </a:endParaRPr>
            </a:p>
          </p:txBody>
        </p:sp>
        <p:sp>
          <p:nvSpPr>
            <p:cNvPr id="156" name="Rectángulo redondeado 155"/>
            <p:cNvSpPr/>
            <p:nvPr/>
          </p:nvSpPr>
          <p:spPr>
            <a:xfrm>
              <a:off x="7227925" y="5917905"/>
              <a:ext cx="651681" cy="590181"/>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57" name="Forma libre 156"/>
            <p:cNvSpPr/>
            <p:nvPr/>
          </p:nvSpPr>
          <p:spPr>
            <a:xfrm>
              <a:off x="7266681" y="5954723"/>
              <a:ext cx="651681" cy="590181"/>
            </a:xfrm>
            <a:custGeom>
              <a:avLst/>
              <a:gdLst>
                <a:gd name="connsiteX0" fmla="*/ 0 w 651681"/>
                <a:gd name="connsiteY0" fmla="*/ 59018 h 590181"/>
                <a:gd name="connsiteX1" fmla="*/ 59018 w 651681"/>
                <a:gd name="connsiteY1" fmla="*/ 0 h 590181"/>
                <a:gd name="connsiteX2" fmla="*/ 592663 w 651681"/>
                <a:gd name="connsiteY2" fmla="*/ 0 h 590181"/>
                <a:gd name="connsiteX3" fmla="*/ 651681 w 651681"/>
                <a:gd name="connsiteY3" fmla="*/ 59018 h 590181"/>
                <a:gd name="connsiteX4" fmla="*/ 651681 w 651681"/>
                <a:gd name="connsiteY4" fmla="*/ 531163 h 590181"/>
                <a:gd name="connsiteX5" fmla="*/ 592663 w 651681"/>
                <a:gd name="connsiteY5" fmla="*/ 590181 h 590181"/>
                <a:gd name="connsiteX6" fmla="*/ 59018 w 651681"/>
                <a:gd name="connsiteY6" fmla="*/ 590181 h 590181"/>
                <a:gd name="connsiteX7" fmla="*/ 0 w 651681"/>
                <a:gd name="connsiteY7" fmla="*/ 531163 h 590181"/>
                <a:gd name="connsiteX8" fmla="*/ 0 w 651681"/>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1" h="590181">
                  <a:moveTo>
                    <a:pt x="0" y="59018"/>
                  </a:moveTo>
                  <a:cubicBezTo>
                    <a:pt x="0" y="26423"/>
                    <a:pt x="26423" y="0"/>
                    <a:pt x="59018" y="0"/>
                  </a:cubicBezTo>
                  <a:lnTo>
                    <a:pt x="592663" y="0"/>
                  </a:lnTo>
                  <a:cubicBezTo>
                    <a:pt x="625258" y="0"/>
                    <a:pt x="651681" y="26423"/>
                    <a:pt x="651681" y="59018"/>
                  </a:cubicBezTo>
                  <a:lnTo>
                    <a:pt x="651681" y="531163"/>
                  </a:lnTo>
                  <a:cubicBezTo>
                    <a:pt x="651681" y="563758"/>
                    <a:pt x="625258" y="590181"/>
                    <a:pt x="592663"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576" tIns="51576" rIns="51576" bIns="51576" numCol="1" spcCol="1270" anchor="ctr" anchorCtr="0">
              <a:noAutofit/>
            </a:bodyPr>
            <a:lstStyle/>
            <a:p>
              <a:pPr lvl="0" algn="ctr" defTabSz="400050">
                <a:lnSpc>
                  <a:spcPct val="90000"/>
                </a:lnSpc>
                <a:spcBef>
                  <a:spcPct val="0"/>
                </a:spcBef>
                <a:spcAft>
                  <a:spcPct val="35000"/>
                </a:spcAft>
              </a:pPr>
              <a:r>
                <a:rPr lang="es-PY" sz="900" b="0" i="0" u="none" kern="1200" dirty="0" smtClean="0">
                  <a:latin typeface="Times New Roman" panose="02020603050405020304" pitchFamily="18" charset="0"/>
                  <a:cs typeface="Times New Roman" panose="02020603050405020304" pitchFamily="18" charset="0"/>
                </a:rPr>
                <a:t>5.3. Servicios prestados</a:t>
              </a:r>
              <a:endParaRPr lang="es-ES" sz="900" b="0" i="0" u="none" kern="1200" dirty="0">
                <a:latin typeface="Times New Roman" panose="02020603050405020304" pitchFamily="18" charset="0"/>
                <a:cs typeface="Times New Roman" panose="02020603050405020304" pitchFamily="18" charset="0"/>
              </a:endParaRPr>
            </a:p>
          </p:txBody>
        </p:sp>
        <p:sp>
          <p:nvSpPr>
            <p:cNvPr id="158" name="Rectángulo redondeado 157"/>
            <p:cNvSpPr/>
            <p:nvPr/>
          </p:nvSpPr>
          <p:spPr>
            <a:xfrm>
              <a:off x="7957119" y="5917905"/>
              <a:ext cx="651681" cy="590181"/>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59" name="Forma libre 158"/>
            <p:cNvSpPr/>
            <p:nvPr/>
          </p:nvSpPr>
          <p:spPr>
            <a:xfrm>
              <a:off x="7995875" y="5954723"/>
              <a:ext cx="651681" cy="590181"/>
            </a:xfrm>
            <a:custGeom>
              <a:avLst/>
              <a:gdLst>
                <a:gd name="connsiteX0" fmla="*/ 0 w 651681"/>
                <a:gd name="connsiteY0" fmla="*/ 59018 h 590181"/>
                <a:gd name="connsiteX1" fmla="*/ 59018 w 651681"/>
                <a:gd name="connsiteY1" fmla="*/ 0 h 590181"/>
                <a:gd name="connsiteX2" fmla="*/ 592663 w 651681"/>
                <a:gd name="connsiteY2" fmla="*/ 0 h 590181"/>
                <a:gd name="connsiteX3" fmla="*/ 651681 w 651681"/>
                <a:gd name="connsiteY3" fmla="*/ 59018 h 590181"/>
                <a:gd name="connsiteX4" fmla="*/ 651681 w 651681"/>
                <a:gd name="connsiteY4" fmla="*/ 531163 h 590181"/>
                <a:gd name="connsiteX5" fmla="*/ 592663 w 651681"/>
                <a:gd name="connsiteY5" fmla="*/ 590181 h 590181"/>
                <a:gd name="connsiteX6" fmla="*/ 59018 w 651681"/>
                <a:gd name="connsiteY6" fmla="*/ 590181 h 590181"/>
                <a:gd name="connsiteX7" fmla="*/ 0 w 651681"/>
                <a:gd name="connsiteY7" fmla="*/ 531163 h 590181"/>
                <a:gd name="connsiteX8" fmla="*/ 0 w 651681"/>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1" h="590181">
                  <a:moveTo>
                    <a:pt x="0" y="59018"/>
                  </a:moveTo>
                  <a:cubicBezTo>
                    <a:pt x="0" y="26423"/>
                    <a:pt x="26423" y="0"/>
                    <a:pt x="59018" y="0"/>
                  </a:cubicBezTo>
                  <a:lnTo>
                    <a:pt x="592663" y="0"/>
                  </a:lnTo>
                  <a:cubicBezTo>
                    <a:pt x="625258" y="0"/>
                    <a:pt x="651681" y="26423"/>
                    <a:pt x="651681" y="59018"/>
                  </a:cubicBezTo>
                  <a:lnTo>
                    <a:pt x="651681" y="531163"/>
                  </a:lnTo>
                  <a:cubicBezTo>
                    <a:pt x="651681" y="563758"/>
                    <a:pt x="625258" y="590181"/>
                    <a:pt x="592663"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576" tIns="51576" rIns="51576" bIns="51576" numCol="1" spcCol="1270" anchor="ctr" anchorCtr="0">
              <a:noAutofit/>
            </a:bodyPr>
            <a:lstStyle/>
            <a:p>
              <a:pPr lvl="0" algn="ctr" defTabSz="400050">
                <a:lnSpc>
                  <a:spcPct val="90000"/>
                </a:lnSpc>
                <a:spcBef>
                  <a:spcPct val="0"/>
                </a:spcBef>
                <a:spcAft>
                  <a:spcPct val="35000"/>
                </a:spcAft>
              </a:pPr>
              <a:r>
                <a:rPr lang="es-PY" sz="900" b="0" i="0" u="none" kern="1200" smtClean="0">
                  <a:latin typeface="Times New Roman" panose="02020603050405020304" pitchFamily="18" charset="0"/>
                  <a:cs typeface="Times New Roman" panose="02020603050405020304" pitchFamily="18" charset="0"/>
                </a:rPr>
                <a:t>5.4. Contrataciones realizadas</a:t>
              </a:r>
              <a:endParaRPr lang="es-ES" sz="900" b="0" i="0" u="none" kern="1200">
                <a:latin typeface="Times New Roman" panose="02020603050405020304" pitchFamily="18" charset="0"/>
                <a:cs typeface="Times New Roman" panose="02020603050405020304" pitchFamily="18" charset="0"/>
              </a:endParaRPr>
            </a:p>
          </p:txBody>
        </p:sp>
        <p:sp>
          <p:nvSpPr>
            <p:cNvPr id="160" name="Rectángulo redondeado 159"/>
            <p:cNvSpPr/>
            <p:nvPr/>
          </p:nvSpPr>
          <p:spPr>
            <a:xfrm>
              <a:off x="8685839" y="5920706"/>
              <a:ext cx="651681" cy="590181"/>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1" name="Forma libre 160"/>
            <p:cNvSpPr/>
            <p:nvPr/>
          </p:nvSpPr>
          <p:spPr>
            <a:xfrm>
              <a:off x="8725068" y="5954723"/>
              <a:ext cx="651681" cy="590181"/>
            </a:xfrm>
            <a:custGeom>
              <a:avLst/>
              <a:gdLst>
                <a:gd name="connsiteX0" fmla="*/ 0 w 651681"/>
                <a:gd name="connsiteY0" fmla="*/ 59018 h 590181"/>
                <a:gd name="connsiteX1" fmla="*/ 59018 w 651681"/>
                <a:gd name="connsiteY1" fmla="*/ 0 h 590181"/>
                <a:gd name="connsiteX2" fmla="*/ 592663 w 651681"/>
                <a:gd name="connsiteY2" fmla="*/ 0 h 590181"/>
                <a:gd name="connsiteX3" fmla="*/ 651681 w 651681"/>
                <a:gd name="connsiteY3" fmla="*/ 59018 h 590181"/>
                <a:gd name="connsiteX4" fmla="*/ 651681 w 651681"/>
                <a:gd name="connsiteY4" fmla="*/ 531163 h 590181"/>
                <a:gd name="connsiteX5" fmla="*/ 592663 w 651681"/>
                <a:gd name="connsiteY5" fmla="*/ 590181 h 590181"/>
                <a:gd name="connsiteX6" fmla="*/ 59018 w 651681"/>
                <a:gd name="connsiteY6" fmla="*/ 590181 h 590181"/>
                <a:gd name="connsiteX7" fmla="*/ 0 w 651681"/>
                <a:gd name="connsiteY7" fmla="*/ 531163 h 590181"/>
                <a:gd name="connsiteX8" fmla="*/ 0 w 651681"/>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1" h="590181">
                  <a:moveTo>
                    <a:pt x="0" y="59018"/>
                  </a:moveTo>
                  <a:cubicBezTo>
                    <a:pt x="0" y="26423"/>
                    <a:pt x="26423" y="0"/>
                    <a:pt x="59018" y="0"/>
                  </a:cubicBezTo>
                  <a:lnTo>
                    <a:pt x="592663" y="0"/>
                  </a:lnTo>
                  <a:cubicBezTo>
                    <a:pt x="625258" y="0"/>
                    <a:pt x="651681" y="26423"/>
                    <a:pt x="651681" y="59018"/>
                  </a:cubicBezTo>
                  <a:lnTo>
                    <a:pt x="651681" y="531163"/>
                  </a:lnTo>
                  <a:cubicBezTo>
                    <a:pt x="651681" y="563758"/>
                    <a:pt x="625258" y="590181"/>
                    <a:pt x="592663"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576" tIns="51576" rIns="51576" bIns="51576" numCol="1" spcCol="1270" anchor="ctr" anchorCtr="0">
              <a:noAutofit/>
            </a:bodyPr>
            <a:lstStyle/>
            <a:p>
              <a:pPr lvl="0" algn="ctr" defTabSz="400050">
                <a:lnSpc>
                  <a:spcPct val="90000"/>
                </a:lnSpc>
                <a:spcBef>
                  <a:spcPct val="0"/>
                </a:spcBef>
                <a:spcAft>
                  <a:spcPct val="35000"/>
                </a:spcAft>
              </a:pPr>
              <a:r>
                <a:rPr lang="es-PY" sz="900" b="0" i="0" u="none" kern="1200" dirty="0" smtClean="0">
                  <a:latin typeface="Times New Roman" panose="02020603050405020304" pitchFamily="18" charset="0"/>
                  <a:cs typeface="Times New Roman" panose="02020603050405020304" pitchFamily="18" charset="0"/>
                </a:rPr>
                <a:t>5.5. Estado general de ejecución financiera</a:t>
              </a:r>
              <a:endParaRPr lang="es-ES" sz="900" b="0" i="0" u="none" kern="1200" dirty="0">
                <a:latin typeface="Times New Roman" panose="02020603050405020304" pitchFamily="18" charset="0"/>
                <a:cs typeface="Times New Roman" panose="02020603050405020304" pitchFamily="18" charset="0"/>
              </a:endParaRPr>
            </a:p>
          </p:txBody>
        </p:sp>
        <p:sp>
          <p:nvSpPr>
            <p:cNvPr id="162" name="Rectángulo redondeado 161"/>
            <p:cNvSpPr/>
            <p:nvPr/>
          </p:nvSpPr>
          <p:spPr>
            <a:xfrm>
              <a:off x="9415506" y="5917905"/>
              <a:ext cx="651681" cy="590181"/>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3" name="Forma libre 162"/>
            <p:cNvSpPr/>
            <p:nvPr/>
          </p:nvSpPr>
          <p:spPr>
            <a:xfrm>
              <a:off x="9454262" y="5954723"/>
              <a:ext cx="1056314" cy="590181"/>
            </a:xfrm>
            <a:custGeom>
              <a:avLst/>
              <a:gdLst>
                <a:gd name="connsiteX0" fmla="*/ 0 w 651681"/>
                <a:gd name="connsiteY0" fmla="*/ 59018 h 590181"/>
                <a:gd name="connsiteX1" fmla="*/ 59018 w 651681"/>
                <a:gd name="connsiteY1" fmla="*/ 0 h 590181"/>
                <a:gd name="connsiteX2" fmla="*/ 592663 w 651681"/>
                <a:gd name="connsiteY2" fmla="*/ 0 h 590181"/>
                <a:gd name="connsiteX3" fmla="*/ 651681 w 651681"/>
                <a:gd name="connsiteY3" fmla="*/ 59018 h 590181"/>
                <a:gd name="connsiteX4" fmla="*/ 651681 w 651681"/>
                <a:gd name="connsiteY4" fmla="*/ 531163 h 590181"/>
                <a:gd name="connsiteX5" fmla="*/ 592663 w 651681"/>
                <a:gd name="connsiteY5" fmla="*/ 590181 h 590181"/>
                <a:gd name="connsiteX6" fmla="*/ 59018 w 651681"/>
                <a:gd name="connsiteY6" fmla="*/ 590181 h 590181"/>
                <a:gd name="connsiteX7" fmla="*/ 0 w 651681"/>
                <a:gd name="connsiteY7" fmla="*/ 531163 h 590181"/>
                <a:gd name="connsiteX8" fmla="*/ 0 w 651681"/>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1" h="590181">
                  <a:moveTo>
                    <a:pt x="0" y="59018"/>
                  </a:moveTo>
                  <a:cubicBezTo>
                    <a:pt x="0" y="26423"/>
                    <a:pt x="26423" y="0"/>
                    <a:pt x="59018" y="0"/>
                  </a:cubicBezTo>
                  <a:lnTo>
                    <a:pt x="592663" y="0"/>
                  </a:lnTo>
                  <a:cubicBezTo>
                    <a:pt x="625258" y="0"/>
                    <a:pt x="651681" y="26423"/>
                    <a:pt x="651681" y="59018"/>
                  </a:cubicBezTo>
                  <a:lnTo>
                    <a:pt x="651681" y="531163"/>
                  </a:lnTo>
                  <a:cubicBezTo>
                    <a:pt x="651681" y="563758"/>
                    <a:pt x="625258" y="590181"/>
                    <a:pt x="592663"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576" tIns="51576" rIns="51576" bIns="51576" numCol="1" spcCol="1270" anchor="ctr" anchorCtr="0">
              <a:noAutofit/>
            </a:bodyPr>
            <a:lstStyle/>
            <a:p>
              <a:pPr lvl="0" algn="ctr" defTabSz="400050">
                <a:lnSpc>
                  <a:spcPct val="90000"/>
                </a:lnSpc>
                <a:spcBef>
                  <a:spcPct val="0"/>
                </a:spcBef>
                <a:spcAft>
                  <a:spcPct val="35000"/>
                </a:spcAft>
              </a:pPr>
              <a:r>
                <a:rPr lang="es-PY" sz="900" b="0" i="0" u="none" kern="1200" dirty="0" smtClean="0">
                  <a:latin typeface="Times New Roman" panose="02020603050405020304" pitchFamily="18" charset="0"/>
                  <a:cs typeface="Times New Roman" panose="02020603050405020304" pitchFamily="18" charset="0"/>
                </a:rPr>
                <a:t>Otros datos que se considere pertinente en el marco de los avances institucionales</a:t>
              </a:r>
              <a:endParaRPr lang="es-ES" sz="900" b="0" i="0" u="none" kern="1200" dirty="0">
                <a:latin typeface="Times New Roman" panose="02020603050405020304" pitchFamily="18" charset="0"/>
                <a:cs typeface="Times New Roman" panose="02020603050405020304" pitchFamily="18" charset="0"/>
              </a:endParaRPr>
            </a:p>
          </p:txBody>
        </p:sp>
        <p:sp>
          <p:nvSpPr>
            <p:cNvPr id="164" name="Rectángulo redondeado 163"/>
            <p:cNvSpPr/>
            <p:nvPr/>
          </p:nvSpPr>
          <p:spPr>
            <a:xfrm>
              <a:off x="7986731" y="4899035"/>
              <a:ext cx="946038" cy="833498"/>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5" name="Forma libre 164"/>
            <p:cNvSpPr/>
            <p:nvPr/>
          </p:nvSpPr>
          <p:spPr>
            <a:xfrm>
              <a:off x="7953232" y="4887397"/>
              <a:ext cx="1033557" cy="881954"/>
            </a:xfrm>
            <a:custGeom>
              <a:avLst/>
              <a:gdLst>
                <a:gd name="connsiteX0" fmla="*/ 0 w 861629"/>
                <a:gd name="connsiteY0" fmla="*/ 59018 h 590181"/>
                <a:gd name="connsiteX1" fmla="*/ 59018 w 861629"/>
                <a:gd name="connsiteY1" fmla="*/ 0 h 590181"/>
                <a:gd name="connsiteX2" fmla="*/ 802611 w 861629"/>
                <a:gd name="connsiteY2" fmla="*/ 0 h 590181"/>
                <a:gd name="connsiteX3" fmla="*/ 861629 w 861629"/>
                <a:gd name="connsiteY3" fmla="*/ 59018 h 590181"/>
                <a:gd name="connsiteX4" fmla="*/ 861629 w 861629"/>
                <a:gd name="connsiteY4" fmla="*/ 531163 h 590181"/>
                <a:gd name="connsiteX5" fmla="*/ 802611 w 861629"/>
                <a:gd name="connsiteY5" fmla="*/ 590181 h 590181"/>
                <a:gd name="connsiteX6" fmla="*/ 59018 w 861629"/>
                <a:gd name="connsiteY6" fmla="*/ 590181 h 590181"/>
                <a:gd name="connsiteX7" fmla="*/ 0 w 861629"/>
                <a:gd name="connsiteY7" fmla="*/ 531163 h 590181"/>
                <a:gd name="connsiteX8" fmla="*/ 0 w 861629"/>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629" h="590181">
                  <a:moveTo>
                    <a:pt x="0" y="59018"/>
                  </a:moveTo>
                  <a:cubicBezTo>
                    <a:pt x="0" y="26423"/>
                    <a:pt x="26423" y="0"/>
                    <a:pt x="59018" y="0"/>
                  </a:cubicBezTo>
                  <a:lnTo>
                    <a:pt x="802611" y="0"/>
                  </a:lnTo>
                  <a:cubicBezTo>
                    <a:pt x="835206" y="0"/>
                    <a:pt x="861629" y="26423"/>
                    <a:pt x="861629" y="59018"/>
                  </a:cubicBezTo>
                  <a:lnTo>
                    <a:pt x="861629" y="531163"/>
                  </a:lnTo>
                  <a:cubicBezTo>
                    <a:pt x="861629" y="563758"/>
                    <a:pt x="835206" y="590181"/>
                    <a:pt x="802611"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766" tIns="47766" rIns="47766" bIns="47766" numCol="1" spcCol="1270" anchor="ctr" anchorCtr="0">
              <a:noAutofit/>
            </a:bodyPr>
            <a:lstStyle/>
            <a:p>
              <a:pPr lvl="0" algn="ctr" defTabSz="355600">
                <a:lnSpc>
                  <a:spcPct val="90000"/>
                </a:lnSpc>
                <a:spcBef>
                  <a:spcPct val="0"/>
                </a:spcBef>
                <a:spcAft>
                  <a:spcPct val="35000"/>
                </a:spcAft>
              </a:pPr>
              <a:r>
                <a:rPr lang="es-PY" sz="800" b="0" i="0" u="none" kern="1200" dirty="0" smtClean="0">
                  <a:latin typeface="Times New Roman" panose="02020603050405020304" pitchFamily="18" charset="0"/>
                  <a:cs typeface="Times New Roman" panose="02020603050405020304" pitchFamily="18" charset="0"/>
                </a:rPr>
                <a:t>Instancias de participación ciudadana: canales habituales de participación  ciudadana.</a:t>
              </a:r>
              <a:endParaRPr lang="es-ES" sz="800" b="0" i="0" u="none" kern="1200" dirty="0">
                <a:latin typeface="Times New Roman" panose="02020603050405020304" pitchFamily="18" charset="0"/>
                <a:cs typeface="Times New Roman" panose="02020603050405020304" pitchFamily="18" charset="0"/>
              </a:endParaRPr>
            </a:p>
          </p:txBody>
        </p:sp>
        <p:sp>
          <p:nvSpPr>
            <p:cNvPr id="166" name="Rectángulo redondeado 165"/>
            <p:cNvSpPr/>
            <p:nvPr/>
          </p:nvSpPr>
          <p:spPr>
            <a:xfrm>
              <a:off x="9086903" y="4883004"/>
              <a:ext cx="980284" cy="781226"/>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7" name="Forma libre 166"/>
            <p:cNvSpPr/>
            <p:nvPr/>
          </p:nvSpPr>
          <p:spPr>
            <a:xfrm>
              <a:off x="9050788" y="4874405"/>
              <a:ext cx="1070971" cy="826643"/>
            </a:xfrm>
            <a:custGeom>
              <a:avLst/>
              <a:gdLst>
                <a:gd name="connsiteX0" fmla="*/ 0 w 861629"/>
                <a:gd name="connsiteY0" fmla="*/ 59018 h 590181"/>
                <a:gd name="connsiteX1" fmla="*/ 59018 w 861629"/>
                <a:gd name="connsiteY1" fmla="*/ 0 h 590181"/>
                <a:gd name="connsiteX2" fmla="*/ 802611 w 861629"/>
                <a:gd name="connsiteY2" fmla="*/ 0 h 590181"/>
                <a:gd name="connsiteX3" fmla="*/ 861629 w 861629"/>
                <a:gd name="connsiteY3" fmla="*/ 59018 h 590181"/>
                <a:gd name="connsiteX4" fmla="*/ 861629 w 861629"/>
                <a:gd name="connsiteY4" fmla="*/ 531163 h 590181"/>
                <a:gd name="connsiteX5" fmla="*/ 802611 w 861629"/>
                <a:gd name="connsiteY5" fmla="*/ 590181 h 590181"/>
                <a:gd name="connsiteX6" fmla="*/ 59018 w 861629"/>
                <a:gd name="connsiteY6" fmla="*/ 590181 h 590181"/>
                <a:gd name="connsiteX7" fmla="*/ 0 w 861629"/>
                <a:gd name="connsiteY7" fmla="*/ 531163 h 590181"/>
                <a:gd name="connsiteX8" fmla="*/ 0 w 861629"/>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629" h="590181">
                  <a:moveTo>
                    <a:pt x="0" y="59018"/>
                  </a:moveTo>
                  <a:cubicBezTo>
                    <a:pt x="0" y="26423"/>
                    <a:pt x="26423" y="0"/>
                    <a:pt x="59018" y="0"/>
                  </a:cubicBezTo>
                  <a:lnTo>
                    <a:pt x="802611" y="0"/>
                  </a:lnTo>
                  <a:cubicBezTo>
                    <a:pt x="835206" y="0"/>
                    <a:pt x="861629" y="26423"/>
                    <a:pt x="861629" y="59018"/>
                  </a:cubicBezTo>
                  <a:lnTo>
                    <a:pt x="861629" y="531163"/>
                  </a:lnTo>
                  <a:cubicBezTo>
                    <a:pt x="861629" y="563758"/>
                    <a:pt x="835206" y="590181"/>
                    <a:pt x="802611"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766" tIns="47766" rIns="47766" bIns="47766" numCol="1" spcCol="1270" anchor="ctr" anchorCtr="0">
              <a:noAutofit/>
            </a:bodyPr>
            <a:lstStyle/>
            <a:p>
              <a:pPr lvl="0" algn="ctr" defTabSz="355600">
                <a:lnSpc>
                  <a:spcPct val="90000"/>
                </a:lnSpc>
                <a:spcBef>
                  <a:spcPct val="0"/>
                </a:spcBef>
                <a:spcAft>
                  <a:spcPct val="35000"/>
                </a:spcAft>
              </a:pPr>
              <a:r>
                <a:rPr lang="es-PY" sz="800" b="0" i="0" u="none" kern="1200" dirty="0" smtClean="0">
                  <a:latin typeface="Times New Roman" panose="02020603050405020304" pitchFamily="18" charset="0"/>
                  <a:cs typeface="Times New Roman" panose="02020603050405020304" pitchFamily="18" charset="0"/>
                </a:rPr>
                <a:t>Mitigación y corrección ante observatorios: hallazgos relevantes en Auditoría Interna. Medidas de corrección.</a:t>
              </a:r>
              <a:endParaRPr lang="es-ES" sz="800" b="0" i="0" u="none" kern="1200" dirty="0">
                <a:latin typeface="Times New Roman" panose="02020603050405020304" pitchFamily="18" charset="0"/>
                <a:cs typeface="Times New Roman" panose="02020603050405020304" pitchFamily="18" charset="0"/>
              </a:endParaRPr>
            </a:p>
          </p:txBody>
        </p:sp>
        <p:sp>
          <p:nvSpPr>
            <p:cNvPr id="168" name="Rectángulo redondeado 167"/>
            <p:cNvSpPr/>
            <p:nvPr/>
          </p:nvSpPr>
          <p:spPr>
            <a:xfrm>
              <a:off x="10182565" y="4919822"/>
              <a:ext cx="910796" cy="744408"/>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9" name="Forma libre 168"/>
            <p:cNvSpPr/>
            <p:nvPr/>
          </p:nvSpPr>
          <p:spPr>
            <a:xfrm>
              <a:off x="10158702" y="4913688"/>
              <a:ext cx="995133" cy="801021"/>
            </a:xfrm>
            <a:custGeom>
              <a:avLst/>
              <a:gdLst>
                <a:gd name="connsiteX0" fmla="*/ 0 w 861629"/>
                <a:gd name="connsiteY0" fmla="*/ 59018 h 590181"/>
                <a:gd name="connsiteX1" fmla="*/ 59018 w 861629"/>
                <a:gd name="connsiteY1" fmla="*/ 0 h 590181"/>
                <a:gd name="connsiteX2" fmla="*/ 802611 w 861629"/>
                <a:gd name="connsiteY2" fmla="*/ 0 h 590181"/>
                <a:gd name="connsiteX3" fmla="*/ 861629 w 861629"/>
                <a:gd name="connsiteY3" fmla="*/ 59018 h 590181"/>
                <a:gd name="connsiteX4" fmla="*/ 861629 w 861629"/>
                <a:gd name="connsiteY4" fmla="*/ 531163 h 590181"/>
                <a:gd name="connsiteX5" fmla="*/ 802611 w 861629"/>
                <a:gd name="connsiteY5" fmla="*/ 590181 h 590181"/>
                <a:gd name="connsiteX6" fmla="*/ 59018 w 861629"/>
                <a:gd name="connsiteY6" fmla="*/ 590181 h 590181"/>
                <a:gd name="connsiteX7" fmla="*/ 0 w 861629"/>
                <a:gd name="connsiteY7" fmla="*/ 531163 h 590181"/>
                <a:gd name="connsiteX8" fmla="*/ 0 w 861629"/>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629" h="590181">
                  <a:moveTo>
                    <a:pt x="0" y="59018"/>
                  </a:moveTo>
                  <a:cubicBezTo>
                    <a:pt x="0" y="26423"/>
                    <a:pt x="26423" y="0"/>
                    <a:pt x="59018" y="0"/>
                  </a:cubicBezTo>
                  <a:lnTo>
                    <a:pt x="802611" y="0"/>
                  </a:lnTo>
                  <a:cubicBezTo>
                    <a:pt x="835206" y="0"/>
                    <a:pt x="861629" y="26423"/>
                    <a:pt x="861629" y="59018"/>
                  </a:cubicBezTo>
                  <a:lnTo>
                    <a:pt x="861629" y="531163"/>
                  </a:lnTo>
                  <a:cubicBezTo>
                    <a:pt x="861629" y="563758"/>
                    <a:pt x="835206" y="590181"/>
                    <a:pt x="802611"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766" tIns="47766" rIns="47766" bIns="47766" numCol="1" spcCol="1270" anchor="ctr" anchorCtr="0">
              <a:noAutofit/>
            </a:bodyPr>
            <a:lstStyle/>
            <a:p>
              <a:pPr lvl="0" algn="ctr" defTabSz="355600">
                <a:lnSpc>
                  <a:spcPct val="90000"/>
                </a:lnSpc>
                <a:spcBef>
                  <a:spcPct val="0"/>
                </a:spcBef>
                <a:spcAft>
                  <a:spcPct val="35000"/>
                </a:spcAft>
              </a:pPr>
              <a:r>
                <a:rPr lang="es-PY" sz="800" b="0" i="0" u="none" kern="1200" dirty="0" smtClean="0">
                  <a:latin typeface="Times New Roman" panose="02020603050405020304" pitchFamily="18" charset="0"/>
                  <a:cs typeface="Times New Roman" panose="02020603050405020304" pitchFamily="18" charset="0"/>
                </a:rPr>
                <a:t>Logros principales</a:t>
              </a:r>
              <a:endParaRPr lang="es-ES" sz="800" b="0" i="0" u="none" kern="1200" dirty="0">
                <a:latin typeface="Times New Roman" panose="02020603050405020304" pitchFamily="18" charset="0"/>
                <a:cs typeface="Times New Roman" panose="02020603050405020304" pitchFamily="18" charset="0"/>
              </a:endParaRPr>
            </a:p>
          </p:txBody>
        </p:sp>
        <p:sp>
          <p:nvSpPr>
            <p:cNvPr id="170" name="Rectángulo redondeado 169"/>
            <p:cNvSpPr/>
            <p:nvPr/>
          </p:nvSpPr>
          <p:spPr>
            <a:xfrm>
              <a:off x="11198557" y="4937479"/>
              <a:ext cx="790566" cy="777230"/>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71" name="Forma libre 170"/>
            <p:cNvSpPr/>
            <p:nvPr/>
          </p:nvSpPr>
          <p:spPr>
            <a:xfrm>
              <a:off x="11176931" y="4929112"/>
              <a:ext cx="863702" cy="822415"/>
            </a:xfrm>
            <a:custGeom>
              <a:avLst/>
              <a:gdLst>
                <a:gd name="connsiteX0" fmla="*/ 0 w 861629"/>
                <a:gd name="connsiteY0" fmla="*/ 59018 h 590181"/>
                <a:gd name="connsiteX1" fmla="*/ 59018 w 861629"/>
                <a:gd name="connsiteY1" fmla="*/ 0 h 590181"/>
                <a:gd name="connsiteX2" fmla="*/ 802611 w 861629"/>
                <a:gd name="connsiteY2" fmla="*/ 0 h 590181"/>
                <a:gd name="connsiteX3" fmla="*/ 861629 w 861629"/>
                <a:gd name="connsiteY3" fmla="*/ 59018 h 590181"/>
                <a:gd name="connsiteX4" fmla="*/ 861629 w 861629"/>
                <a:gd name="connsiteY4" fmla="*/ 531163 h 590181"/>
                <a:gd name="connsiteX5" fmla="*/ 802611 w 861629"/>
                <a:gd name="connsiteY5" fmla="*/ 590181 h 590181"/>
                <a:gd name="connsiteX6" fmla="*/ 59018 w 861629"/>
                <a:gd name="connsiteY6" fmla="*/ 590181 h 590181"/>
                <a:gd name="connsiteX7" fmla="*/ 0 w 861629"/>
                <a:gd name="connsiteY7" fmla="*/ 531163 h 590181"/>
                <a:gd name="connsiteX8" fmla="*/ 0 w 861629"/>
                <a:gd name="connsiteY8" fmla="*/ 59018 h 5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629" h="590181">
                  <a:moveTo>
                    <a:pt x="0" y="59018"/>
                  </a:moveTo>
                  <a:cubicBezTo>
                    <a:pt x="0" y="26423"/>
                    <a:pt x="26423" y="0"/>
                    <a:pt x="59018" y="0"/>
                  </a:cubicBezTo>
                  <a:lnTo>
                    <a:pt x="802611" y="0"/>
                  </a:lnTo>
                  <a:cubicBezTo>
                    <a:pt x="835206" y="0"/>
                    <a:pt x="861629" y="26423"/>
                    <a:pt x="861629" y="59018"/>
                  </a:cubicBezTo>
                  <a:lnTo>
                    <a:pt x="861629" y="531163"/>
                  </a:lnTo>
                  <a:cubicBezTo>
                    <a:pt x="861629" y="563758"/>
                    <a:pt x="835206" y="590181"/>
                    <a:pt x="802611" y="590181"/>
                  </a:cubicBezTo>
                  <a:lnTo>
                    <a:pt x="59018" y="590181"/>
                  </a:lnTo>
                  <a:cubicBezTo>
                    <a:pt x="26423" y="590181"/>
                    <a:pt x="0" y="563758"/>
                    <a:pt x="0" y="531163"/>
                  </a:cubicBezTo>
                  <a:lnTo>
                    <a:pt x="0" y="59018"/>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766" tIns="47766" rIns="47766" bIns="47766" numCol="1" spcCol="1270" anchor="ctr" anchorCtr="0">
              <a:noAutofit/>
            </a:bodyPr>
            <a:lstStyle/>
            <a:p>
              <a:pPr lvl="0" algn="ctr" defTabSz="355600">
                <a:lnSpc>
                  <a:spcPct val="90000"/>
                </a:lnSpc>
                <a:spcBef>
                  <a:spcPct val="0"/>
                </a:spcBef>
                <a:spcAft>
                  <a:spcPct val="35000"/>
                </a:spcAft>
              </a:pPr>
              <a:r>
                <a:rPr lang="es-PY" sz="800" b="0" i="0" u="none" kern="1200" dirty="0" smtClean="0">
                  <a:latin typeface="Times New Roman" panose="02020603050405020304" pitchFamily="18" charset="0"/>
                  <a:cs typeface="Times New Roman" panose="02020603050405020304" pitchFamily="18" charset="0"/>
                </a:rPr>
                <a:t>Metas para el próximo año (solo para el informe final)</a:t>
              </a:r>
              <a:endParaRPr lang="es-ES" sz="800" b="0" i="0" u="none" kern="1200" dirty="0">
                <a:latin typeface="Times New Roman" panose="02020603050405020304" pitchFamily="18" charset="0"/>
                <a:cs typeface="Times New Roman" panose="02020603050405020304" pitchFamily="18" charset="0"/>
              </a:endParaRPr>
            </a:p>
          </p:txBody>
        </p:sp>
      </p:grpSp>
      <p:cxnSp>
        <p:nvCxnSpPr>
          <p:cNvPr id="175" name="Conector recto 174"/>
          <p:cNvCxnSpPr/>
          <p:nvPr/>
        </p:nvCxnSpPr>
        <p:spPr>
          <a:xfrm>
            <a:off x="2883912" y="379007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Conector recto 178"/>
          <p:cNvCxnSpPr/>
          <p:nvPr/>
        </p:nvCxnSpPr>
        <p:spPr>
          <a:xfrm>
            <a:off x="2883912" y="3749569"/>
            <a:ext cx="0" cy="162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Conector recto 180"/>
          <p:cNvCxnSpPr/>
          <p:nvPr/>
        </p:nvCxnSpPr>
        <p:spPr>
          <a:xfrm>
            <a:off x="1201003" y="3796038"/>
            <a:ext cx="28945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Conector recto 182"/>
          <p:cNvCxnSpPr/>
          <p:nvPr/>
        </p:nvCxnSpPr>
        <p:spPr>
          <a:xfrm>
            <a:off x="4095581" y="3749569"/>
            <a:ext cx="0" cy="177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Conector recto 184"/>
          <p:cNvCxnSpPr/>
          <p:nvPr/>
        </p:nvCxnSpPr>
        <p:spPr>
          <a:xfrm>
            <a:off x="1201003" y="3796038"/>
            <a:ext cx="0" cy="1163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 name="Conector recto 196"/>
          <p:cNvCxnSpPr/>
          <p:nvPr/>
        </p:nvCxnSpPr>
        <p:spPr>
          <a:xfrm flipV="1">
            <a:off x="2791677" y="4752870"/>
            <a:ext cx="8794072" cy="20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 name="Conector recto 198"/>
          <p:cNvCxnSpPr/>
          <p:nvPr/>
        </p:nvCxnSpPr>
        <p:spPr>
          <a:xfrm>
            <a:off x="2791677" y="4772967"/>
            <a:ext cx="0" cy="1847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 name="Conector recto 200"/>
          <p:cNvCxnSpPr/>
          <p:nvPr/>
        </p:nvCxnSpPr>
        <p:spPr>
          <a:xfrm>
            <a:off x="3868615" y="4772967"/>
            <a:ext cx="10049" cy="126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Conector recto 202"/>
          <p:cNvCxnSpPr/>
          <p:nvPr/>
        </p:nvCxnSpPr>
        <p:spPr>
          <a:xfrm>
            <a:off x="5057856" y="4761096"/>
            <a:ext cx="0" cy="1472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Conector recto 209"/>
          <p:cNvCxnSpPr/>
          <p:nvPr/>
        </p:nvCxnSpPr>
        <p:spPr>
          <a:xfrm>
            <a:off x="6181249" y="4772967"/>
            <a:ext cx="0" cy="126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Conector recto 211"/>
          <p:cNvCxnSpPr/>
          <p:nvPr/>
        </p:nvCxnSpPr>
        <p:spPr>
          <a:xfrm>
            <a:off x="7266681" y="4772967"/>
            <a:ext cx="0" cy="11003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Conector recto 213"/>
          <p:cNvCxnSpPr/>
          <p:nvPr/>
        </p:nvCxnSpPr>
        <p:spPr>
          <a:xfrm>
            <a:off x="8370277" y="4761096"/>
            <a:ext cx="10048" cy="1104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Conector recto 215"/>
          <p:cNvCxnSpPr/>
          <p:nvPr/>
        </p:nvCxnSpPr>
        <p:spPr>
          <a:xfrm>
            <a:off x="9454262" y="4772967"/>
            <a:ext cx="0" cy="89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 name="Conector recto 217"/>
          <p:cNvCxnSpPr/>
          <p:nvPr/>
        </p:nvCxnSpPr>
        <p:spPr>
          <a:xfrm>
            <a:off x="10580914" y="4772967"/>
            <a:ext cx="0" cy="126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Conector recto 219"/>
          <p:cNvCxnSpPr/>
          <p:nvPr/>
        </p:nvCxnSpPr>
        <p:spPr>
          <a:xfrm>
            <a:off x="11585749" y="4752870"/>
            <a:ext cx="0" cy="146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 name="Conector recto 221"/>
          <p:cNvCxnSpPr/>
          <p:nvPr/>
        </p:nvCxnSpPr>
        <p:spPr>
          <a:xfrm>
            <a:off x="8830042" y="4390011"/>
            <a:ext cx="0" cy="362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3" name="Conector recto 222"/>
          <p:cNvCxnSpPr/>
          <p:nvPr/>
        </p:nvCxnSpPr>
        <p:spPr>
          <a:xfrm>
            <a:off x="8830042" y="4390011"/>
            <a:ext cx="0" cy="362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 name="Conector recto 224"/>
          <p:cNvCxnSpPr/>
          <p:nvPr/>
        </p:nvCxnSpPr>
        <p:spPr>
          <a:xfrm>
            <a:off x="5968721" y="5820343"/>
            <a:ext cx="37178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 name="Conector recto 226"/>
          <p:cNvCxnSpPr/>
          <p:nvPr/>
        </p:nvCxnSpPr>
        <p:spPr>
          <a:xfrm>
            <a:off x="7546312" y="5737866"/>
            <a:ext cx="0" cy="82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Conector recto 228"/>
          <p:cNvCxnSpPr/>
          <p:nvPr/>
        </p:nvCxnSpPr>
        <p:spPr>
          <a:xfrm>
            <a:off x="5968721" y="5820343"/>
            <a:ext cx="0" cy="118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 name="Conector recto 232"/>
          <p:cNvCxnSpPr/>
          <p:nvPr/>
        </p:nvCxnSpPr>
        <p:spPr>
          <a:xfrm>
            <a:off x="6818512" y="5820343"/>
            <a:ext cx="0" cy="455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 name="Conector recto 234"/>
          <p:cNvCxnSpPr/>
          <p:nvPr/>
        </p:nvCxnSpPr>
        <p:spPr>
          <a:xfrm>
            <a:off x="7546312" y="5820343"/>
            <a:ext cx="0" cy="97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 name="Conector recto 236"/>
          <p:cNvCxnSpPr/>
          <p:nvPr/>
        </p:nvCxnSpPr>
        <p:spPr>
          <a:xfrm>
            <a:off x="8153400" y="5820343"/>
            <a:ext cx="0" cy="455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Conector recto 238"/>
          <p:cNvCxnSpPr/>
          <p:nvPr/>
        </p:nvCxnSpPr>
        <p:spPr>
          <a:xfrm>
            <a:off x="8932769" y="5820343"/>
            <a:ext cx="0" cy="97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1" name="Conector recto 240"/>
          <p:cNvCxnSpPr/>
          <p:nvPr/>
        </p:nvCxnSpPr>
        <p:spPr>
          <a:xfrm>
            <a:off x="9686611" y="5820343"/>
            <a:ext cx="0" cy="9756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257668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5469" y="193711"/>
            <a:ext cx="10248331" cy="982639"/>
          </a:xfrm>
        </p:spPr>
        <p:txBody>
          <a:bodyPr>
            <a:noAutofit/>
          </a:bodyPr>
          <a:lstStyle/>
          <a:p>
            <a:pPr algn="r"/>
            <a:r>
              <a:rPr lang="es-ES" sz="1800" b="1" dirty="0" smtClean="0">
                <a:solidFill>
                  <a:srgbClr val="C00000"/>
                </a:solidFill>
                <a:latin typeface="Times New Roman" panose="02020603050405020304" pitchFamily="18" charset="0"/>
                <a:cs typeface="Times New Roman" panose="02020603050405020304" pitchFamily="18" charset="0"/>
              </a:rPr>
              <a:t>DIRECCIÓN NACIONAL DE ADUANAS</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RENDICIÓN DE CUENTAS AL CIUDADANO</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DTO. N° 2991/2019</a:t>
            </a:r>
          </a:p>
        </p:txBody>
      </p:sp>
      <p:sp>
        <p:nvSpPr>
          <p:cNvPr id="4" name="Marcador de pie de página 3"/>
          <p:cNvSpPr>
            <a:spLocks noGrp="1"/>
          </p:cNvSpPr>
          <p:nvPr>
            <p:ph type="ftr" sz="quarter" idx="11"/>
          </p:nvPr>
        </p:nvSpPr>
        <p:spPr>
          <a:xfrm>
            <a:off x="3366655" y="6492875"/>
            <a:ext cx="4932218"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graphicFrame>
        <p:nvGraphicFramePr>
          <p:cNvPr id="6" name="Marcador de contenido 5"/>
          <p:cNvGraphicFramePr>
            <a:graphicFrameLocks noGrp="1"/>
          </p:cNvGraphicFramePr>
          <p:nvPr>
            <p:ph idx="1"/>
            <p:extLst>
              <p:ext uri="{D42A27DB-BD31-4B8C-83A1-F6EECF244321}">
                <p14:modId xmlns:p14="http://schemas.microsoft.com/office/powerpoint/2010/main" xmlns="" val="3926831004"/>
              </p:ext>
            </p:extLst>
          </p:nvPr>
        </p:nvGraphicFramePr>
        <p:xfrm>
          <a:off x="259307" y="914400"/>
          <a:ext cx="11737075"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1594277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5469" y="193711"/>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DIRECCIÓN NACIONAL DE ADUANAS</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RENDICIÓN DE CUENTAS AL CIUDADANO</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DTO. N° 2991/2019</a:t>
            </a:r>
          </a:p>
        </p:txBody>
      </p:sp>
      <p:sp>
        <p:nvSpPr>
          <p:cNvPr id="4" name="Marcador de pie de página 3"/>
          <p:cNvSpPr>
            <a:spLocks noGrp="1"/>
          </p:cNvSpPr>
          <p:nvPr>
            <p:ph type="ftr" sz="quarter" idx="11"/>
          </p:nvPr>
        </p:nvSpPr>
        <p:spPr>
          <a:xfrm>
            <a:off x="3241964" y="6492875"/>
            <a:ext cx="5389418"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grpSp>
        <p:nvGrpSpPr>
          <p:cNvPr id="3" name="Grupo 2"/>
          <p:cNvGrpSpPr/>
          <p:nvPr/>
        </p:nvGrpSpPr>
        <p:grpSpPr>
          <a:xfrm>
            <a:off x="144869" y="1176350"/>
            <a:ext cx="11902262" cy="5034902"/>
            <a:chOff x="58980" y="1015636"/>
            <a:chExt cx="11902262" cy="5034902"/>
          </a:xfrm>
        </p:grpSpPr>
        <p:sp>
          <p:nvSpPr>
            <p:cNvPr id="7" name="Forma libre 6"/>
            <p:cNvSpPr/>
            <p:nvPr/>
          </p:nvSpPr>
          <p:spPr>
            <a:xfrm>
              <a:off x="10116427" y="2804542"/>
              <a:ext cx="948785" cy="460375"/>
            </a:xfrm>
            <a:custGeom>
              <a:avLst/>
              <a:gdLst/>
              <a:ahLst/>
              <a:cxnLst/>
              <a:rect l="0" t="0" r="0" b="0"/>
              <a:pathLst>
                <a:path>
                  <a:moveTo>
                    <a:pt x="0" y="0"/>
                  </a:moveTo>
                  <a:lnTo>
                    <a:pt x="0" y="324545"/>
                  </a:lnTo>
                  <a:lnTo>
                    <a:pt x="948785" y="324545"/>
                  </a:lnTo>
                  <a:lnTo>
                    <a:pt x="948785" y="460375"/>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orma libre 7"/>
            <p:cNvSpPr/>
            <p:nvPr/>
          </p:nvSpPr>
          <p:spPr>
            <a:xfrm>
              <a:off x="9273151" y="2804542"/>
              <a:ext cx="843275" cy="460375"/>
            </a:xfrm>
            <a:custGeom>
              <a:avLst/>
              <a:gdLst/>
              <a:ahLst/>
              <a:cxnLst/>
              <a:rect l="0" t="0" r="0" b="0"/>
              <a:pathLst>
                <a:path>
                  <a:moveTo>
                    <a:pt x="843275" y="0"/>
                  </a:moveTo>
                  <a:lnTo>
                    <a:pt x="843275" y="324545"/>
                  </a:lnTo>
                  <a:lnTo>
                    <a:pt x="0" y="324545"/>
                  </a:lnTo>
                  <a:lnTo>
                    <a:pt x="0" y="460375"/>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orma libre 8"/>
            <p:cNvSpPr/>
            <p:nvPr/>
          </p:nvSpPr>
          <p:spPr>
            <a:xfrm>
              <a:off x="5891440" y="1477753"/>
              <a:ext cx="4224986" cy="395732"/>
            </a:xfrm>
            <a:custGeom>
              <a:avLst/>
              <a:gdLst/>
              <a:ahLst/>
              <a:cxnLst/>
              <a:rect l="0" t="0" r="0" b="0"/>
              <a:pathLst>
                <a:path>
                  <a:moveTo>
                    <a:pt x="0" y="0"/>
                  </a:moveTo>
                  <a:lnTo>
                    <a:pt x="0" y="259901"/>
                  </a:lnTo>
                  <a:lnTo>
                    <a:pt x="4224986" y="259901"/>
                  </a:lnTo>
                  <a:lnTo>
                    <a:pt x="4224986" y="395732"/>
                  </a:lnTo>
                </a:path>
              </a:pathLst>
            </a:custGeom>
            <a:noFill/>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orma libre 9"/>
            <p:cNvSpPr/>
            <p:nvPr/>
          </p:nvSpPr>
          <p:spPr>
            <a:xfrm>
              <a:off x="5440555" y="2763808"/>
              <a:ext cx="1473448" cy="369215"/>
            </a:xfrm>
            <a:custGeom>
              <a:avLst/>
              <a:gdLst/>
              <a:ahLst/>
              <a:cxnLst/>
              <a:rect l="0" t="0" r="0" b="0"/>
              <a:pathLst>
                <a:path>
                  <a:moveTo>
                    <a:pt x="0" y="0"/>
                  </a:moveTo>
                  <a:lnTo>
                    <a:pt x="0" y="233385"/>
                  </a:lnTo>
                  <a:lnTo>
                    <a:pt x="1473448" y="233385"/>
                  </a:lnTo>
                  <a:lnTo>
                    <a:pt x="1473448" y="369215"/>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orma libre 10"/>
            <p:cNvSpPr/>
            <p:nvPr/>
          </p:nvSpPr>
          <p:spPr>
            <a:xfrm>
              <a:off x="5394835" y="2763808"/>
              <a:ext cx="91440" cy="369215"/>
            </a:xfrm>
            <a:custGeom>
              <a:avLst/>
              <a:gdLst/>
              <a:ahLst/>
              <a:cxnLst/>
              <a:rect l="0" t="0" r="0" b="0"/>
              <a:pathLst>
                <a:path>
                  <a:moveTo>
                    <a:pt x="45720" y="0"/>
                  </a:moveTo>
                  <a:lnTo>
                    <a:pt x="45720" y="233385"/>
                  </a:lnTo>
                  <a:lnTo>
                    <a:pt x="56394" y="233385"/>
                  </a:lnTo>
                  <a:lnTo>
                    <a:pt x="56394" y="369215"/>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orma libre 11"/>
            <p:cNvSpPr/>
            <p:nvPr/>
          </p:nvSpPr>
          <p:spPr>
            <a:xfrm>
              <a:off x="3989452" y="2763808"/>
              <a:ext cx="1451103" cy="369215"/>
            </a:xfrm>
            <a:custGeom>
              <a:avLst/>
              <a:gdLst/>
              <a:ahLst/>
              <a:cxnLst/>
              <a:rect l="0" t="0" r="0" b="0"/>
              <a:pathLst>
                <a:path>
                  <a:moveTo>
                    <a:pt x="1451103" y="0"/>
                  </a:moveTo>
                  <a:lnTo>
                    <a:pt x="1451103" y="233385"/>
                  </a:lnTo>
                  <a:lnTo>
                    <a:pt x="0" y="233385"/>
                  </a:lnTo>
                  <a:lnTo>
                    <a:pt x="0" y="369215"/>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orma libre 12"/>
            <p:cNvSpPr/>
            <p:nvPr/>
          </p:nvSpPr>
          <p:spPr>
            <a:xfrm>
              <a:off x="5440555" y="1477753"/>
              <a:ext cx="450885" cy="408096"/>
            </a:xfrm>
            <a:custGeom>
              <a:avLst/>
              <a:gdLst/>
              <a:ahLst/>
              <a:cxnLst/>
              <a:rect l="0" t="0" r="0" b="0"/>
              <a:pathLst>
                <a:path>
                  <a:moveTo>
                    <a:pt x="450885" y="0"/>
                  </a:moveTo>
                  <a:lnTo>
                    <a:pt x="450885" y="272266"/>
                  </a:lnTo>
                  <a:lnTo>
                    <a:pt x="0" y="272266"/>
                  </a:lnTo>
                  <a:lnTo>
                    <a:pt x="0" y="408096"/>
                  </a:lnTo>
                </a:path>
              </a:pathLst>
            </a:custGeom>
            <a:noFill/>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orma libre 13"/>
            <p:cNvSpPr/>
            <p:nvPr/>
          </p:nvSpPr>
          <p:spPr>
            <a:xfrm>
              <a:off x="992126" y="4315289"/>
              <a:ext cx="3744272" cy="883512"/>
            </a:xfrm>
            <a:custGeom>
              <a:avLst/>
              <a:gdLst/>
              <a:ahLst/>
              <a:cxnLst/>
              <a:rect l="0" t="0" r="0" b="0"/>
              <a:pathLst>
                <a:path>
                  <a:moveTo>
                    <a:pt x="0" y="0"/>
                  </a:moveTo>
                  <a:lnTo>
                    <a:pt x="0" y="747682"/>
                  </a:lnTo>
                  <a:lnTo>
                    <a:pt x="3744272" y="747682"/>
                  </a:lnTo>
                  <a:lnTo>
                    <a:pt x="3744272" y="883512"/>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orma libre 14"/>
            <p:cNvSpPr/>
            <p:nvPr/>
          </p:nvSpPr>
          <p:spPr>
            <a:xfrm>
              <a:off x="992126" y="4315289"/>
              <a:ext cx="2871040" cy="886976"/>
            </a:xfrm>
            <a:custGeom>
              <a:avLst/>
              <a:gdLst/>
              <a:ahLst/>
              <a:cxnLst/>
              <a:rect l="0" t="0" r="0" b="0"/>
              <a:pathLst>
                <a:path>
                  <a:moveTo>
                    <a:pt x="0" y="0"/>
                  </a:moveTo>
                  <a:lnTo>
                    <a:pt x="0" y="751146"/>
                  </a:lnTo>
                  <a:lnTo>
                    <a:pt x="2871040" y="751146"/>
                  </a:lnTo>
                  <a:lnTo>
                    <a:pt x="2871040" y="886976"/>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orma libre 15"/>
            <p:cNvSpPr/>
            <p:nvPr/>
          </p:nvSpPr>
          <p:spPr>
            <a:xfrm>
              <a:off x="992126" y="4315289"/>
              <a:ext cx="1980799" cy="895867"/>
            </a:xfrm>
            <a:custGeom>
              <a:avLst/>
              <a:gdLst/>
              <a:ahLst/>
              <a:cxnLst/>
              <a:rect l="0" t="0" r="0" b="0"/>
              <a:pathLst>
                <a:path>
                  <a:moveTo>
                    <a:pt x="0" y="0"/>
                  </a:moveTo>
                  <a:lnTo>
                    <a:pt x="0" y="760037"/>
                  </a:lnTo>
                  <a:lnTo>
                    <a:pt x="1980799" y="760037"/>
                  </a:lnTo>
                  <a:lnTo>
                    <a:pt x="1980799" y="895867"/>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orma libre 16"/>
            <p:cNvSpPr/>
            <p:nvPr/>
          </p:nvSpPr>
          <p:spPr>
            <a:xfrm>
              <a:off x="992126" y="4315289"/>
              <a:ext cx="1204676" cy="890449"/>
            </a:xfrm>
            <a:custGeom>
              <a:avLst/>
              <a:gdLst/>
              <a:ahLst/>
              <a:cxnLst/>
              <a:rect l="0" t="0" r="0" b="0"/>
              <a:pathLst>
                <a:path>
                  <a:moveTo>
                    <a:pt x="0" y="0"/>
                  </a:moveTo>
                  <a:lnTo>
                    <a:pt x="0" y="754619"/>
                  </a:lnTo>
                  <a:lnTo>
                    <a:pt x="1204676" y="754619"/>
                  </a:lnTo>
                  <a:lnTo>
                    <a:pt x="1204676" y="890449"/>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orma libre 17"/>
            <p:cNvSpPr/>
            <p:nvPr/>
          </p:nvSpPr>
          <p:spPr>
            <a:xfrm>
              <a:off x="992126" y="4315289"/>
              <a:ext cx="339889" cy="902813"/>
            </a:xfrm>
            <a:custGeom>
              <a:avLst/>
              <a:gdLst/>
              <a:ahLst/>
              <a:cxnLst/>
              <a:rect l="0" t="0" r="0" b="0"/>
              <a:pathLst>
                <a:path>
                  <a:moveTo>
                    <a:pt x="0" y="0"/>
                  </a:moveTo>
                  <a:lnTo>
                    <a:pt x="0" y="766983"/>
                  </a:lnTo>
                  <a:lnTo>
                    <a:pt x="339889" y="766983"/>
                  </a:lnTo>
                  <a:lnTo>
                    <a:pt x="339889" y="902813"/>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orma libre 18"/>
            <p:cNvSpPr/>
            <p:nvPr/>
          </p:nvSpPr>
          <p:spPr>
            <a:xfrm>
              <a:off x="445295" y="4315289"/>
              <a:ext cx="546831" cy="909517"/>
            </a:xfrm>
            <a:custGeom>
              <a:avLst/>
              <a:gdLst/>
              <a:ahLst/>
              <a:cxnLst/>
              <a:rect l="0" t="0" r="0" b="0"/>
              <a:pathLst>
                <a:path>
                  <a:moveTo>
                    <a:pt x="546831" y="0"/>
                  </a:moveTo>
                  <a:lnTo>
                    <a:pt x="546831" y="773687"/>
                  </a:lnTo>
                  <a:lnTo>
                    <a:pt x="0" y="773687"/>
                  </a:lnTo>
                  <a:lnTo>
                    <a:pt x="0" y="909517"/>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orma libre 19"/>
            <p:cNvSpPr/>
            <p:nvPr/>
          </p:nvSpPr>
          <p:spPr>
            <a:xfrm>
              <a:off x="859818" y="2793779"/>
              <a:ext cx="91440" cy="343257"/>
            </a:xfrm>
            <a:custGeom>
              <a:avLst/>
              <a:gdLst/>
              <a:ahLst/>
              <a:cxnLst/>
              <a:rect l="0" t="0" r="0" b="0"/>
              <a:pathLst>
                <a:path>
                  <a:moveTo>
                    <a:pt x="45720" y="0"/>
                  </a:moveTo>
                  <a:lnTo>
                    <a:pt x="45720" y="207427"/>
                  </a:lnTo>
                  <a:lnTo>
                    <a:pt x="132308" y="207427"/>
                  </a:lnTo>
                  <a:lnTo>
                    <a:pt x="132308" y="343257"/>
                  </a:lnTo>
                </a:path>
              </a:pathLst>
            </a:custGeom>
            <a:noFill/>
            <a:scene3d>
              <a:camera prst="orthographicFront">
                <a:rot lat="0" lon="0" rev="0"/>
              </a:camera>
              <a:lightRig rig="contrasting" dir="t">
                <a:rot lat="0" lon="0" rev="1200000"/>
              </a:lightRig>
            </a:scene3d>
            <a:sp3d z="-11000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orma libre 20"/>
            <p:cNvSpPr/>
            <p:nvPr/>
          </p:nvSpPr>
          <p:spPr>
            <a:xfrm>
              <a:off x="905538" y="1477753"/>
              <a:ext cx="4985902" cy="384969"/>
            </a:xfrm>
            <a:custGeom>
              <a:avLst/>
              <a:gdLst/>
              <a:ahLst/>
              <a:cxnLst/>
              <a:rect l="0" t="0" r="0" b="0"/>
              <a:pathLst>
                <a:path>
                  <a:moveTo>
                    <a:pt x="4985902" y="0"/>
                  </a:moveTo>
                  <a:lnTo>
                    <a:pt x="4985902" y="249138"/>
                  </a:lnTo>
                  <a:lnTo>
                    <a:pt x="0" y="249138"/>
                  </a:lnTo>
                  <a:lnTo>
                    <a:pt x="0" y="384969"/>
                  </a:lnTo>
                </a:path>
              </a:pathLst>
            </a:custGeom>
            <a:noFill/>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Rectángulo redondeado 21"/>
            <p:cNvSpPr/>
            <p:nvPr/>
          </p:nvSpPr>
          <p:spPr>
            <a:xfrm>
              <a:off x="3175004" y="1015636"/>
              <a:ext cx="5432871" cy="462116"/>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3" name="Forma libre 22"/>
            <p:cNvSpPr/>
            <p:nvPr/>
          </p:nvSpPr>
          <p:spPr>
            <a:xfrm>
              <a:off x="3337919" y="1104854"/>
              <a:ext cx="5432871" cy="527667"/>
            </a:xfrm>
            <a:custGeom>
              <a:avLst/>
              <a:gdLst>
                <a:gd name="connsiteX0" fmla="*/ 0 w 5432871"/>
                <a:gd name="connsiteY0" fmla="*/ 36942 h 369424"/>
                <a:gd name="connsiteX1" fmla="*/ 36942 w 5432871"/>
                <a:gd name="connsiteY1" fmla="*/ 0 h 369424"/>
                <a:gd name="connsiteX2" fmla="*/ 5395929 w 5432871"/>
                <a:gd name="connsiteY2" fmla="*/ 0 h 369424"/>
                <a:gd name="connsiteX3" fmla="*/ 5432871 w 5432871"/>
                <a:gd name="connsiteY3" fmla="*/ 36942 h 369424"/>
                <a:gd name="connsiteX4" fmla="*/ 5432871 w 5432871"/>
                <a:gd name="connsiteY4" fmla="*/ 332482 h 369424"/>
                <a:gd name="connsiteX5" fmla="*/ 5395929 w 5432871"/>
                <a:gd name="connsiteY5" fmla="*/ 369424 h 369424"/>
                <a:gd name="connsiteX6" fmla="*/ 36942 w 5432871"/>
                <a:gd name="connsiteY6" fmla="*/ 369424 h 369424"/>
                <a:gd name="connsiteX7" fmla="*/ 0 w 5432871"/>
                <a:gd name="connsiteY7" fmla="*/ 332482 h 369424"/>
                <a:gd name="connsiteX8" fmla="*/ 0 w 5432871"/>
                <a:gd name="connsiteY8" fmla="*/ 36942 h 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2871" h="369424">
                  <a:moveTo>
                    <a:pt x="0" y="36942"/>
                  </a:moveTo>
                  <a:cubicBezTo>
                    <a:pt x="0" y="16539"/>
                    <a:pt x="16539" y="0"/>
                    <a:pt x="36942" y="0"/>
                  </a:cubicBezTo>
                  <a:lnTo>
                    <a:pt x="5395929" y="0"/>
                  </a:lnTo>
                  <a:cubicBezTo>
                    <a:pt x="5416332" y="0"/>
                    <a:pt x="5432871" y="16539"/>
                    <a:pt x="5432871" y="36942"/>
                  </a:cubicBezTo>
                  <a:lnTo>
                    <a:pt x="5432871" y="332482"/>
                  </a:lnTo>
                  <a:cubicBezTo>
                    <a:pt x="5432871" y="352885"/>
                    <a:pt x="5416332" y="369424"/>
                    <a:pt x="5395929" y="369424"/>
                  </a:cubicBezTo>
                  <a:lnTo>
                    <a:pt x="36942" y="369424"/>
                  </a:lnTo>
                  <a:cubicBezTo>
                    <a:pt x="16539" y="369424"/>
                    <a:pt x="0" y="352885"/>
                    <a:pt x="0" y="332482"/>
                  </a:cubicBezTo>
                  <a:lnTo>
                    <a:pt x="0" y="36942"/>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780" tIns="71780" rIns="71780" bIns="71780" numCol="1" spcCol="1270" anchor="ctr" anchorCtr="0">
              <a:noAutofit/>
            </a:bodyPr>
            <a:lstStyle/>
            <a:p>
              <a:pPr lvl="0" algn="ctr" defTabSz="711200">
                <a:lnSpc>
                  <a:spcPct val="90000"/>
                </a:lnSpc>
                <a:spcBef>
                  <a:spcPct val="0"/>
                </a:spcBef>
                <a:spcAft>
                  <a:spcPct val="35000"/>
                </a:spcAft>
              </a:pPr>
              <a:r>
                <a:rPr lang="es-PY" sz="1600" b="0" i="1" kern="1200" dirty="0" smtClean="0">
                  <a:latin typeface="Times New Roman" panose="02020603050405020304" pitchFamily="18" charset="0"/>
                  <a:cs typeface="Times New Roman" panose="02020603050405020304" pitchFamily="18" charset="0"/>
                </a:rPr>
                <a:t>MARCO ORGÁNICO Y METODOLÓGICO DE APLICACIÓN</a:t>
              </a:r>
              <a:r>
                <a:rPr lang="es-PY" sz="2000" b="0" kern="1200" dirty="0" smtClean="0">
                  <a:latin typeface="Times New Roman" panose="02020603050405020304" pitchFamily="18" charset="0"/>
                  <a:cs typeface="Times New Roman" panose="02020603050405020304" pitchFamily="18" charset="0"/>
                </a:rPr>
                <a:t/>
              </a:r>
              <a:br>
                <a:rPr lang="es-PY" sz="2000" b="0" kern="1200" dirty="0" smtClean="0">
                  <a:latin typeface="Times New Roman" panose="02020603050405020304" pitchFamily="18" charset="0"/>
                  <a:cs typeface="Times New Roman" panose="02020603050405020304" pitchFamily="18" charset="0"/>
                </a:rPr>
              </a:br>
              <a:r>
                <a:rPr lang="es-ES" sz="2000" b="0" kern="1200" dirty="0" smtClean="0">
                  <a:latin typeface="Times New Roman" panose="02020603050405020304" pitchFamily="18" charset="0"/>
                  <a:cs typeface="Times New Roman" panose="02020603050405020304" pitchFamily="18" charset="0"/>
                </a:rPr>
                <a:t>3- PLAN DE MONITOREO E INDICADORES</a:t>
              </a:r>
              <a:endParaRPr lang="es-ES" sz="2000" b="0" kern="1200" dirty="0">
                <a:latin typeface="Times New Roman" panose="02020603050405020304" pitchFamily="18" charset="0"/>
                <a:cs typeface="Times New Roman" panose="02020603050405020304" pitchFamily="18" charset="0"/>
              </a:endParaRPr>
            </a:p>
          </p:txBody>
        </p:sp>
        <p:sp>
          <p:nvSpPr>
            <p:cNvPr id="24" name="Rectángulo redondeado 23"/>
            <p:cNvSpPr/>
            <p:nvPr/>
          </p:nvSpPr>
          <p:spPr>
            <a:xfrm>
              <a:off x="172423" y="1862722"/>
              <a:ext cx="1466231" cy="931057"/>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Forma libre 24"/>
            <p:cNvSpPr/>
            <p:nvPr/>
          </p:nvSpPr>
          <p:spPr>
            <a:xfrm>
              <a:off x="335337" y="2017491"/>
              <a:ext cx="1466231" cy="931057"/>
            </a:xfrm>
            <a:custGeom>
              <a:avLst/>
              <a:gdLst>
                <a:gd name="connsiteX0" fmla="*/ 0 w 1466231"/>
                <a:gd name="connsiteY0" fmla="*/ 93106 h 931057"/>
                <a:gd name="connsiteX1" fmla="*/ 93106 w 1466231"/>
                <a:gd name="connsiteY1" fmla="*/ 0 h 931057"/>
                <a:gd name="connsiteX2" fmla="*/ 1373125 w 1466231"/>
                <a:gd name="connsiteY2" fmla="*/ 0 h 931057"/>
                <a:gd name="connsiteX3" fmla="*/ 1466231 w 1466231"/>
                <a:gd name="connsiteY3" fmla="*/ 93106 h 931057"/>
                <a:gd name="connsiteX4" fmla="*/ 1466231 w 1466231"/>
                <a:gd name="connsiteY4" fmla="*/ 837951 h 931057"/>
                <a:gd name="connsiteX5" fmla="*/ 1373125 w 1466231"/>
                <a:gd name="connsiteY5" fmla="*/ 931057 h 931057"/>
                <a:gd name="connsiteX6" fmla="*/ 93106 w 1466231"/>
                <a:gd name="connsiteY6" fmla="*/ 931057 h 931057"/>
                <a:gd name="connsiteX7" fmla="*/ 0 w 1466231"/>
                <a:gd name="connsiteY7" fmla="*/ 837951 h 931057"/>
                <a:gd name="connsiteX8" fmla="*/ 0 w 1466231"/>
                <a:gd name="connsiteY8" fmla="*/ 93106 h 9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231" h="931057">
                  <a:moveTo>
                    <a:pt x="0" y="93106"/>
                  </a:moveTo>
                  <a:cubicBezTo>
                    <a:pt x="0" y="41685"/>
                    <a:pt x="41685" y="0"/>
                    <a:pt x="93106" y="0"/>
                  </a:cubicBezTo>
                  <a:lnTo>
                    <a:pt x="1373125" y="0"/>
                  </a:lnTo>
                  <a:cubicBezTo>
                    <a:pt x="1424546" y="0"/>
                    <a:pt x="1466231" y="41685"/>
                    <a:pt x="1466231" y="93106"/>
                  </a:cubicBezTo>
                  <a:lnTo>
                    <a:pt x="1466231" y="837951"/>
                  </a:lnTo>
                  <a:cubicBezTo>
                    <a:pt x="1466231" y="889372"/>
                    <a:pt x="1424546" y="931057"/>
                    <a:pt x="1373125" y="931057"/>
                  </a:cubicBezTo>
                  <a:lnTo>
                    <a:pt x="93106" y="931057"/>
                  </a:lnTo>
                  <a:cubicBezTo>
                    <a:pt x="41685" y="931057"/>
                    <a:pt x="0" y="889372"/>
                    <a:pt x="0" y="837951"/>
                  </a:cubicBezTo>
                  <a:lnTo>
                    <a:pt x="0" y="93106"/>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180" tIns="69180" rIns="69180" bIns="69180" numCol="1" spcCol="1270" anchor="ctr" anchorCtr="0">
              <a:noAutofit/>
            </a:bodyPr>
            <a:lstStyle/>
            <a:p>
              <a:pPr lvl="0" algn="ctr" defTabSz="488950">
                <a:lnSpc>
                  <a:spcPct val="90000"/>
                </a:lnSpc>
                <a:spcBef>
                  <a:spcPct val="0"/>
                </a:spcBef>
                <a:spcAft>
                  <a:spcPct val="35000"/>
                </a:spcAft>
              </a:pPr>
              <a:r>
                <a:rPr lang="es-PY" sz="1100" b="0" i="0" kern="1200" dirty="0" smtClean="0">
                  <a:latin typeface="Times New Roman" panose="02020603050405020304" pitchFamily="18" charset="0"/>
                  <a:cs typeface="Times New Roman" panose="02020603050405020304" pitchFamily="18" charset="0"/>
                </a:rPr>
                <a:t>Definición de indicadores y metas para el monitoreo del proceso de Rendición de Cuentas al Ciudadano.</a:t>
              </a:r>
              <a:endParaRPr lang="es-ES" sz="1100" b="0" i="0" kern="1200" dirty="0">
                <a:latin typeface="Times New Roman" panose="02020603050405020304" pitchFamily="18" charset="0"/>
                <a:cs typeface="Times New Roman" panose="02020603050405020304" pitchFamily="18" charset="0"/>
              </a:endParaRPr>
            </a:p>
          </p:txBody>
        </p:sp>
        <p:sp>
          <p:nvSpPr>
            <p:cNvPr id="26" name="Rectángulo redondeado 25"/>
            <p:cNvSpPr/>
            <p:nvPr/>
          </p:nvSpPr>
          <p:spPr>
            <a:xfrm>
              <a:off x="58980" y="3066896"/>
              <a:ext cx="2408912" cy="1663563"/>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7" name="Forma libre 26"/>
            <p:cNvSpPr/>
            <p:nvPr/>
          </p:nvSpPr>
          <p:spPr>
            <a:xfrm>
              <a:off x="183897" y="3137036"/>
              <a:ext cx="2434833" cy="1755800"/>
            </a:xfrm>
            <a:custGeom>
              <a:avLst/>
              <a:gdLst>
                <a:gd name="connsiteX0" fmla="*/ 0 w 1866292"/>
                <a:gd name="connsiteY0" fmla="*/ 117825 h 1178252"/>
                <a:gd name="connsiteX1" fmla="*/ 117825 w 1866292"/>
                <a:gd name="connsiteY1" fmla="*/ 0 h 1178252"/>
                <a:gd name="connsiteX2" fmla="*/ 1748467 w 1866292"/>
                <a:gd name="connsiteY2" fmla="*/ 0 h 1178252"/>
                <a:gd name="connsiteX3" fmla="*/ 1866292 w 1866292"/>
                <a:gd name="connsiteY3" fmla="*/ 117825 h 1178252"/>
                <a:gd name="connsiteX4" fmla="*/ 1866292 w 1866292"/>
                <a:gd name="connsiteY4" fmla="*/ 1060427 h 1178252"/>
                <a:gd name="connsiteX5" fmla="*/ 1748467 w 1866292"/>
                <a:gd name="connsiteY5" fmla="*/ 1178252 h 1178252"/>
                <a:gd name="connsiteX6" fmla="*/ 117825 w 1866292"/>
                <a:gd name="connsiteY6" fmla="*/ 1178252 h 1178252"/>
                <a:gd name="connsiteX7" fmla="*/ 0 w 1866292"/>
                <a:gd name="connsiteY7" fmla="*/ 1060427 h 1178252"/>
                <a:gd name="connsiteX8" fmla="*/ 0 w 1866292"/>
                <a:gd name="connsiteY8" fmla="*/ 117825 h 117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292" h="1178252">
                  <a:moveTo>
                    <a:pt x="0" y="117825"/>
                  </a:moveTo>
                  <a:cubicBezTo>
                    <a:pt x="0" y="52752"/>
                    <a:pt x="52752" y="0"/>
                    <a:pt x="117825" y="0"/>
                  </a:cubicBezTo>
                  <a:lnTo>
                    <a:pt x="1748467" y="0"/>
                  </a:lnTo>
                  <a:cubicBezTo>
                    <a:pt x="1813540" y="0"/>
                    <a:pt x="1866292" y="52752"/>
                    <a:pt x="1866292" y="117825"/>
                  </a:cubicBezTo>
                  <a:lnTo>
                    <a:pt x="1866292" y="1060427"/>
                  </a:lnTo>
                  <a:cubicBezTo>
                    <a:pt x="1866292" y="1125500"/>
                    <a:pt x="1813540" y="1178252"/>
                    <a:pt x="1748467" y="1178252"/>
                  </a:cubicBezTo>
                  <a:lnTo>
                    <a:pt x="117825" y="1178252"/>
                  </a:lnTo>
                  <a:cubicBezTo>
                    <a:pt x="52752" y="1178252"/>
                    <a:pt x="0" y="1125500"/>
                    <a:pt x="0" y="1060427"/>
                  </a:cubicBezTo>
                  <a:lnTo>
                    <a:pt x="0" y="117825"/>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4990" tIns="64990" rIns="64990" bIns="64990" numCol="1" spcCol="1270" anchor="ctr" anchorCtr="0">
              <a:noAutofit/>
            </a:bodyPr>
            <a:lstStyle/>
            <a:p>
              <a:pPr lvl="0" algn="ctr" defTabSz="355600">
                <a:lnSpc>
                  <a:spcPct val="90000"/>
                </a:lnSpc>
                <a:spcBef>
                  <a:spcPct val="0"/>
                </a:spcBef>
                <a:spcAft>
                  <a:spcPct val="35000"/>
                </a:spcAft>
              </a:pPr>
              <a:r>
                <a:rPr lang="es-PY" sz="1000" kern="1200" dirty="0" smtClean="0">
                  <a:latin typeface="Times New Roman" panose="02020603050405020304" pitchFamily="18" charset="0"/>
                  <a:cs typeface="Times New Roman" panose="02020603050405020304" pitchFamily="18" charset="0"/>
                </a:rPr>
                <a:t>Se establecen metas y objetivos al inicio del proceso, estos a su vez están organizados en 3 etapas (preparación o procesos internos, procesos externos e informes para el público y evaluación) en cada una de las cuales existen hitos que deben ser definidos con indicadores inteligentes a fin de garantizar una adecuada Rendición de Cuentas. Para el monitoreo, a los efectos de la medición, la definición de las metas y de los objetivos deben cumplir con los atributos de calidad, cantidad y tiempo de los indicadores inteligentes (CEPAL, 2005).</a:t>
              </a:r>
              <a:endParaRPr lang="es-ES" sz="1000" kern="1200" dirty="0">
                <a:latin typeface="Times New Roman" panose="02020603050405020304" pitchFamily="18" charset="0"/>
                <a:cs typeface="Times New Roman" panose="02020603050405020304" pitchFamily="18" charset="0"/>
              </a:endParaRPr>
            </a:p>
          </p:txBody>
        </p:sp>
        <p:sp>
          <p:nvSpPr>
            <p:cNvPr id="28" name="Rectángulo redondeado 27"/>
            <p:cNvSpPr/>
            <p:nvPr/>
          </p:nvSpPr>
          <p:spPr>
            <a:xfrm>
              <a:off x="151375" y="5224807"/>
              <a:ext cx="587841" cy="722053"/>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9" name="Forma libre 28"/>
            <p:cNvSpPr/>
            <p:nvPr/>
          </p:nvSpPr>
          <p:spPr>
            <a:xfrm>
              <a:off x="190686" y="5306967"/>
              <a:ext cx="771565" cy="743571"/>
            </a:xfrm>
            <a:custGeom>
              <a:avLst/>
              <a:gdLst>
                <a:gd name="connsiteX0" fmla="*/ 0 w 587841"/>
                <a:gd name="connsiteY0" fmla="*/ 58784 h 722053"/>
                <a:gd name="connsiteX1" fmla="*/ 58784 w 587841"/>
                <a:gd name="connsiteY1" fmla="*/ 0 h 722053"/>
                <a:gd name="connsiteX2" fmla="*/ 529057 w 587841"/>
                <a:gd name="connsiteY2" fmla="*/ 0 h 722053"/>
                <a:gd name="connsiteX3" fmla="*/ 587841 w 587841"/>
                <a:gd name="connsiteY3" fmla="*/ 58784 h 722053"/>
                <a:gd name="connsiteX4" fmla="*/ 587841 w 587841"/>
                <a:gd name="connsiteY4" fmla="*/ 663269 h 722053"/>
                <a:gd name="connsiteX5" fmla="*/ 529057 w 587841"/>
                <a:gd name="connsiteY5" fmla="*/ 722053 h 722053"/>
                <a:gd name="connsiteX6" fmla="*/ 58784 w 587841"/>
                <a:gd name="connsiteY6" fmla="*/ 722053 h 722053"/>
                <a:gd name="connsiteX7" fmla="*/ 0 w 587841"/>
                <a:gd name="connsiteY7" fmla="*/ 663269 h 722053"/>
                <a:gd name="connsiteX8" fmla="*/ 0 w 587841"/>
                <a:gd name="connsiteY8" fmla="*/ 58784 h 72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841" h="722053">
                  <a:moveTo>
                    <a:pt x="0" y="58784"/>
                  </a:moveTo>
                  <a:cubicBezTo>
                    <a:pt x="0" y="26318"/>
                    <a:pt x="26318" y="0"/>
                    <a:pt x="58784" y="0"/>
                  </a:cubicBezTo>
                  <a:lnTo>
                    <a:pt x="529057" y="0"/>
                  </a:lnTo>
                  <a:cubicBezTo>
                    <a:pt x="561523" y="0"/>
                    <a:pt x="587841" y="26318"/>
                    <a:pt x="587841" y="58784"/>
                  </a:cubicBezTo>
                  <a:lnTo>
                    <a:pt x="587841" y="663269"/>
                  </a:lnTo>
                  <a:cubicBezTo>
                    <a:pt x="587841" y="695735"/>
                    <a:pt x="561523" y="722053"/>
                    <a:pt x="529057" y="722053"/>
                  </a:cubicBezTo>
                  <a:lnTo>
                    <a:pt x="58784" y="722053"/>
                  </a:lnTo>
                  <a:cubicBezTo>
                    <a:pt x="26318" y="722053"/>
                    <a:pt x="0" y="695735"/>
                    <a:pt x="0" y="663269"/>
                  </a:cubicBezTo>
                  <a:lnTo>
                    <a:pt x="0" y="58784"/>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267" tIns="36267" rIns="36267" bIns="36267" numCol="1" spcCol="1270" anchor="ctr" anchorCtr="0">
              <a:noAutofit/>
            </a:bodyPr>
            <a:lstStyle/>
            <a:p>
              <a:pPr lvl="0" algn="ctr" defTabSz="222250">
                <a:lnSpc>
                  <a:spcPct val="90000"/>
                </a:lnSpc>
                <a:spcBef>
                  <a:spcPct val="0"/>
                </a:spcBef>
                <a:spcAft>
                  <a:spcPct val="35000"/>
                </a:spcAft>
              </a:pPr>
              <a:r>
                <a:rPr lang="es-PY" sz="800" b="1" kern="1200" dirty="0" smtClean="0">
                  <a:latin typeface="Times New Roman" panose="02020603050405020304" pitchFamily="18" charset="0"/>
                  <a:cs typeface="Times New Roman" panose="02020603050405020304" pitchFamily="18" charset="0"/>
                </a:rPr>
                <a:t>Específico:  </a:t>
              </a:r>
              <a:r>
                <a:rPr lang="es-PY" sz="800" kern="1200" dirty="0" smtClean="0">
                  <a:latin typeface="Times New Roman" panose="02020603050405020304" pitchFamily="18" charset="0"/>
                  <a:cs typeface="Times New Roman" panose="02020603050405020304" pitchFamily="18" charset="0"/>
                </a:rPr>
                <a:t>que constituya evidencia suficiente y que establezcan que el proyecto fue cumplido o no.</a:t>
              </a:r>
              <a:endParaRPr lang="es-ES" sz="800" kern="1200" dirty="0">
                <a:latin typeface="Times New Roman" panose="02020603050405020304" pitchFamily="18" charset="0"/>
                <a:cs typeface="Times New Roman" panose="02020603050405020304" pitchFamily="18" charset="0"/>
              </a:endParaRPr>
            </a:p>
          </p:txBody>
        </p:sp>
        <p:sp>
          <p:nvSpPr>
            <p:cNvPr id="30" name="Rectángulo redondeado 29"/>
            <p:cNvSpPr/>
            <p:nvPr/>
          </p:nvSpPr>
          <p:spPr>
            <a:xfrm>
              <a:off x="1038095" y="5218103"/>
              <a:ext cx="587841" cy="722053"/>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1" name="Forma libre 30"/>
            <p:cNvSpPr/>
            <p:nvPr/>
          </p:nvSpPr>
          <p:spPr>
            <a:xfrm>
              <a:off x="1077408" y="5300263"/>
              <a:ext cx="710317" cy="743571"/>
            </a:xfrm>
            <a:custGeom>
              <a:avLst/>
              <a:gdLst>
                <a:gd name="connsiteX0" fmla="*/ 0 w 587841"/>
                <a:gd name="connsiteY0" fmla="*/ 58784 h 722053"/>
                <a:gd name="connsiteX1" fmla="*/ 58784 w 587841"/>
                <a:gd name="connsiteY1" fmla="*/ 0 h 722053"/>
                <a:gd name="connsiteX2" fmla="*/ 529057 w 587841"/>
                <a:gd name="connsiteY2" fmla="*/ 0 h 722053"/>
                <a:gd name="connsiteX3" fmla="*/ 587841 w 587841"/>
                <a:gd name="connsiteY3" fmla="*/ 58784 h 722053"/>
                <a:gd name="connsiteX4" fmla="*/ 587841 w 587841"/>
                <a:gd name="connsiteY4" fmla="*/ 663269 h 722053"/>
                <a:gd name="connsiteX5" fmla="*/ 529057 w 587841"/>
                <a:gd name="connsiteY5" fmla="*/ 722053 h 722053"/>
                <a:gd name="connsiteX6" fmla="*/ 58784 w 587841"/>
                <a:gd name="connsiteY6" fmla="*/ 722053 h 722053"/>
                <a:gd name="connsiteX7" fmla="*/ 0 w 587841"/>
                <a:gd name="connsiteY7" fmla="*/ 663269 h 722053"/>
                <a:gd name="connsiteX8" fmla="*/ 0 w 587841"/>
                <a:gd name="connsiteY8" fmla="*/ 58784 h 72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841" h="722053">
                  <a:moveTo>
                    <a:pt x="0" y="58784"/>
                  </a:moveTo>
                  <a:cubicBezTo>
                    <a:pt x="0" y="26318"/>
                    <a:pt x="26318" y="0"/>
                    <a:pt x="58784" y="0"/>
                  </a:cubicBezTo>
                  <a:lnTo>
                    <a:pt x="529057" y="0"/>
                  </a:lnTo>
                  <a:cubicBezTo>
                    <a:pt x="561523" y="0"/>
                    <a:pt x="587841" y="26318"/>
                    <a:pt x="587841" y="58784"/>
                  </a:cubicBezTo>
                  <a:lnTo>
                    <a:pt x="587841" y="663269"/>
                  </a:lnTo>
                  <a:cubicBezTo>
                    <a:pt x="587841" y="695735"/>
                    <a:pt x="561523" y="722053"/>
                    <a:pt x="529057" y="722053"/>
                  </a:cubicBezTo>
                  <a:lnTo>
                    <a:pt x="58784" y="722053"/>
                  </a:lnTo>
                  <a:cubicBezTo>
                    <a:pt x="26318" y="722053"/>
                    <a:pt x="0" y="695735"/>
                    <a:pt x="0" y="663269"/>
                  </a:cubicBezTo>
                  <a:lnTo>
                    <a:pt x="0" y="58784"/>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267" tIns="36267" rIns="36267" bIns="36267" numCol="1" spcCol="1270" anchor="ctr" anchorCtr="0">
              <a:noAutofit/>
            </a:bodyPr>
            <a:lstStyle/>
            <a:p>
              <a:pPr lvl="0" algn="ctr" defTabSz="222250">
                <a:lnSpc>
                  <a:spcPct val="90000"/>
                </a:lnSpc>
                <a:spcBef>
                  <a:spcPct val="0"/>
                </a:spcBef>
                <a:spcAft>
                  <a:spcPct val="35000"/>
                </a:spcAft>
              </a:pPr>
              <a:r>
                <a:rPr lang="es-PY" sz="800" b="1" kern="1200" dirty="0" smtClean="0">
                  <a:latin typeface="Times New Roman" panose="02020603050405020304" pitchFamily="18" charset="0"/>
                  <a:cs typeface="Times New Roman" panose="02020603050405020304" pitchFamily="18" charset="0"/>
                </a:rPr>
                <a:t>Realizable: </a:t>
              </a:r>
              <a:r>
                <a:rPr lang="es-PY" sz="800" kern="1200" dirty="0" smtClean="0">
                  <a:latin typeface="Times New Roman" panose="02020603050405020304" pitchFamily="18" charset="0"/>
                  <a:cs typeface="Times New Roman" panose="02020603050405020304" pitchFamily="18" charset="0"/>
                </a:rPr>
                <a:t>posibilidad de alcanzar al indicador en todos sus aspectos</a:t>
              </a:r>
              <a:endParaRPr lang="es-ES" sz="800" kern="1200" dirty="0">
                <a:latin typeface="Times New Roman" panose="02020603050405020304" pitchFamily="18" charset="0"/>
                <a:cs typeface="Times New Roman" panose="02020603050405020304" pitchFamily="18" charset="0"/>
              </a:endParaRPr>
            </a:p>
          </p:txBody>
        </p:sp>
        <p:sp>
          <p:nvSpPr>
            <p:cNvPr id="32" name="Rectángulo redondeado 31"/>
            <p:cNvSpPr/>
            <p:nvPr/>
          </p:nvSpPr>
          <p:spPr>
            <a:xfrm>
              <a:off x="1902882" y="5205739"/>
              <a:ext cx="587841" cy="722053"/>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3" name="Forma libre 32"/>
            <p:cNvSpPr/>
            <p:nvPr/>
          </p:nvSpPr>
          <p:spPr>
            <a:xfrm>
              <a:off x="1942194" y="5287899"/>
              <a:ext cx="710317" cy="743571"/>
            </a:xfrm>
            <a:custGeom>
              <a:avLst/>
              <a:gdLst>
                <a:gd name="connsiteX0" fmla="*/ 0 w 587841"/>
                <a:gd name="connsiteY0" fmla="*/ 58784 h 722053"/>
                <a:gd name="connsiteX1" fmla="*/ 58784 w 587841"/>
                <a:gd name="connsiteY1" fmla="*/ 0 h 722053"/>
                <a:gd name="connsiteX2" fmla="*/ 529057 w 587841"/>
                <a:gd name="connsiteY2" fmla="*/ 0 h 722053"/>
                <a:gd name="connsiteX3" fmla="*/ 587841 w 587841"/>
                <a:gd name="connsiteY3" fmla="*/ 58784 h 722053"/>
                <a:gd name="connsiteX4" fmla="*/ 587841 w 587841"/>
                <a:gd name="connsiteY4" fmla="*/ 663269 h 722053"/>
                <a:gd name="connsiteX5" fmla="*/ 529057 w 587841"/>
                <a:gd name="connsiteY5" fmla="*/ 722053 h 722053"/>
                <a:gd name="connsiteX6" fmla="*/ 58784 w 587841"/>
                <a:gd name="connsiteY6" fmla="*/ 722053 h 722053"/>
                <a:gd name="connsiteX7" fmla="*/ 0 w 587841"/>
                <a:gd name="connsiteY7" fmla="*/ 663269 h 722053"/>
                <a:gd name="connsiteX8" fmla="*/ 0 w 587841"/>
                <a:gd name="connsiteY8" fmla="*/ 58784 h 72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841" h="722053">
                  <a:moveTo>
                    <a:pt x="0" y="58784"/>
                  </a:moveTo>
                  <a:cubicBezTo>
                    <a:pt x="0" y="26318"/>
                    <a:pt x="26318" y="0"/>
                    <a:pt x="58784" y="0"/>
                  </a:cubicBezTo>
                  <a:lnTo>
                    <a:pt x="529057" y="0"/>
                  </a:lnTo>
                  <a:cubicBezTo>
                    <a:pt x="561523" y="0"/>
                    <a:pt x="587841" y="26318"/>
                    <a:pt x="587841" y="58784"/>
                  </a:cubicBezTo>
                  <a:lnTo>
                    <a:pt x="587841" y="663269"/>
                  </a:lnTo>
                  <a:cubicBezTo>
                    <a:pt x="587841" y="695735"/>
                    <a:pt x="561523" y="722053"/>
                    <a:pt x="529057" y="722053"/>
                  </a:cubicBezTo>
                  <a:lnTo>
                    <a:pt x="58784" y="722053"/>
                  </a:lnTo>
                  <a:cubicBezTo>
                    <a:pt x="26318" y="722053"/>
                    <a:pt x="0" y="695735"/>
                    <a:pt x="0" y="663269"/>
                  </a:cubicBezTo>
                  <a:lnTo>
                    <a:pt x="0" y="58784"/>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267" tIns="36267" rIns="36267" bIns="36267" numCol="1" spcCol="1270" anchor="ctr" anchorCtr="0">
              <a:noAutofit/>
            </a:bodyPr>
            <a:lstStyle/>
            <a:p>
              <a:pPr lvl="0" algn="ctr" defTabSz="222250">
                <a:lnSpc>
                  <a:spcPct val="90000"/>
                </a:lnSpc>
                <a:spcBef>
                  <a:spcPct val="0"/>
                </a:spcBef>
                <a:spcAft>
                  <a:spcPct val="35000"/>
                </a:spcAft>
              </a:pPr>
              <a:r>
                <a:rPr lang="es-PY" sz="800" b="1" kern="1200" dirty="0" smtClean="0">
                  <a:latin typeface="Times New Roman" panose="02020603050405020304" pitchFamily="18" charset="0"/>
                  <a:cs typeface="Times New Roman" panose="02020603050405020304" pitchFamily="18" charset="0"/>
                </a:rPr>
                <a:t>Medible: </a:t>
              </a:r>
              <a:r>
                <a:rPr lang="es-PY" sz="800" kern="1200" dirty="0" smtClean="0">
                  <a:latin typeface="Times New Roman" panose="02020603050405020304" pitchFamily="18" charset="0"/>
                  <a:cs typeface="Times New Roman" panose="02020603050405020304" pitchFamily="18" charset="0"/>
                </a:rPr>
                <a:t>que pueda expresarse en forma cuantitativa como cualitativa.</a:t>
              </a:r>
              <a:endParaRPr lang="es-ES" sz="800" kern="1200" dirty="0">
                <a:latin typeface="Times New Roman" panose="02020603050405020304" pitchFamily="18" charset="0"/>
                <a:cs typeface="Times New Roman" panose="02020603050405020304" pitchFamily="18" charset="0"/>
              </a:endParaRPr>
            </a:p>
          </p:txBody>
        </p:sp>
        <p:sp>
          <p:nvSpPr>
            <p:cNvPr id="34" name="Rectángulo redondeado 33"/>
            <p:cNvSpPr/>
            <p:nvPr/>
          </p:nvSpPr>
          <p:spPr>
            <a:xfrm>
              <a:off x="2679005" y="5211157"/>
              <a:ext cx="587841" cy="722053"/>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5" name="Forma libre 34"/>
            <p:cNvSpPr/>
            <p:nvPr/>
          </p:nvSpPr>
          <p:spPr>
            <a:xfrm>
              <a:off x="2718318" y="5293317"/>
              <a:ext cx="710317" cy="743571"/>
            </a:xfrm>
            <a:custGeom>
              <a:avLst/>
              <a:gdLst>
                <a:gd name="connsiteX0" fmla="*/ 0 w 587841"/>
                <a:gd name="connsiteY0" fmla="*/ 58784 h 722053"/>
                <a:gd name="connsiteX1" fmla="*/ 58784 w 587841"/>
                <a:gd name="connsiteY1" fmla="*/ 0 h 722053"/>
                <a:gd name="connsiteX2" fmla="*/ 529057 w 587841"/>
                <a:gd name="connsiteY2" fmla="*/ 0 h 722053"/>
                <a:gd name="connsiteX3" fmla="*/ 587841 w 587841"/>
                <a:gd name="connsiteY3" fmla="*/ 58784 h 722053"/>
                <a:gd name="connsiteX4" fmla="*/ 587841 w 587841"/>
                <a:gd name="connsiteY4" fmla="*/ 663269 h 722053"/>
                <a:gd name="connsiteX5" fmla="*/ 529057 w 587841"/>
                <a:gd name="connsiteY5" fmla="*/ 722053 h 722053"/>
                <a:gd name="connsiteX6" fmla="*/ 58784 w 587841"/>
                <a:gd name="connsiteY6" fmla="*/ 722053 h 722053"/>
                <a:gd name="connsiteX7" fmla="*/ 0 w 587841"/>
                <a:gd name="connsiteY7" fmla="*/ 663269 h 722053"/>
                <a:gd name="connsiteX8" fmla="*/ 0 w 587841"/>
                <a:gd name="connsiteY8" fmla="*/ 58784 h 72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841" h="722053">
                  <a:moveTo>
                    <a:pt x="0" y="58784"/>
                  </a:moveTo>
                  <a:cubicBezTo>
                    <a:pt x="0" y="26318"/>
                    <a:pt x="26318" y="0"/>
                    <a:pt x="58784" y="0"/>
                  </a:cubicBezTo>
                  <a:lnTo>
                    <a:pt x="529057" y="0"/>
                  </a:lnTo>
                  <a:cubicBezTo>
                    <a:pt x="561523" y="0"/>
                    <a:pt x="587841" y="26318"/>
                    <a:pt x="587841" y="58784"/>
                  </a:cubicBezTo>
                  <a:lnTo>
                    <a:pt x="587841" y="663269"/>
                  </a:lnTo>
                  <a:cubicBezTo>
                    <a:pt x="587841" y="695735"/>
                    <a:pt x="561523" y="722053"/>
                    <a:pt x="529057" y="722053"/>
                  </a:cubicBezTo>
                  <a:lnTo>
                    <a:pt x="58784" y="722053"/>
                  </a:lnTo>
                  <a:cubicBezTo>
                    <a:pt x="26318" y="722053"/>
                    <a:pt x="0" y="695735"/>
                    <a:pt x="0" y="663269"/>
                  </a:cubicBezTo>
                  <a:lnTo>
                    <a:pt x="0" y="58784"/>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267" tIns="36267" rIns="36267" bIns="36267" numCol="1" spcCol="1270" anchor="ctr" anchorCtr="0">
              <a:noAutofit/>
            </a:bodyPr>
            <a:lstStyle/>
            <a:p>
              <a:pPr lvl="0" algn="ctr" defTabSz="222250">
                <a:lnSpc>
                  <a:spcPct val="90000"/>
                </a:lnSpc>
                <a:spcBef>
                  <a:spcPct val="0"/>
                </a:spcBef>
                <a:spcAft>
                  <a:spcPct val="35000"/>
                </a:spcAft>
              </a:pPr>
              <a:r>
                <a:rPr lang="es-PY" sz="800" b="1" kern="1200" smtClean="0">
                  <a:latin typeface="Times New Roman" panose="02020603050405020304" pitchFamily="18" charset="0"/>
                  <a:cs typeface="Times New Roman" panose="02020603050405020304" pitchFamily="18" charset="0"/>
                </a:rPr>
                <a:t>Relevante: </a:t>
              </a:r>
              <a:r>
                <a:rPr lang="es-PY" sz="800" kern="1200" smtClean="0">
                  <a:latin typeface="Times New Roman" panose="02020603050405020304" pitchFamily="18" charset="0"/>
                  <a:cs typeface="Times New Roman" panose="02020603050405020304" pitchFamily="18" charset="0"/>
                </a:rPr>
                <a:t>aquel que determine de forma más directa el resultado buscado.</a:t>
              </a:r>
              <a:endParaRPr lang="es-ES" sz="800" kern="1200">
                <a:latin typeface="Times New Roman" panose="02020603050405020304" pitchFamily="18" charset="0"/>
                <a:cs typeface="Times New Roman" panose="02020603050405020304" pitchFamily="18" charset="0"/>
              </a:endParaRPr>
            </a:p>
          </p:txBody>
        </p:sp>
        <p:sp>
          <p:nvSpPr>
            <p:cNvPr id="36" name="Rectángulo redondeado 35"/>
            <p:cNvSpPr/>
            <p:nvPr/>
          </p:nvSpPr>
          <p:spPr>
            <a:xfrm>
              <a:off x="3569246" y="5202266"/>
              <a:ext cx="587841" cy="722053"/>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7" name="Forma libre 36"/>
            <p:cNvSpPr/>
            <p:nvPr/>
          </p:nvSpPr>
          <p:spPr>
            <a:xfrm>
              <a:off x="3608558" y="5284426"/>
              <a:ext cx="710317" cy="743571"/>
            </a:xfrm>
            <a:custGeom>
              <a:avLst/>
              <a:gdLst>
                <a:gd name="connsiteX0" fmla="*/ 0 w 587841"/>
                <a:gd name="connsiteY0" fmla="*/ 58784 h 722053"/>
                <a:gd name="connsiteX1" fmla="*/ 58784 w 587841"/>
                <a:gd name="connsiteY1" fmla="*/ 0 h 722053"/>
                <a:gd name="connsiteX2" fmla="*/ 529057 w 587841"/>
                <a:gd name="connsiteY2" fmla="*/ 0 h 722053"/>
                <a:gd name="connsiteX3" fmla="*/ 587841 w 587841"/>
                <a:gd name="connsiteY3" fmla="*/ 58784 h 722053"/>
                <a:gd name="connsiteX4" fmla="*/ 587841 w 587841"/>
                <a:gd name="connsiteY4" fmla="*/ 663269 h 722053"/>
                <a:gd name="connsiteX5" fmla="*/ 529057 w 587841"/>
                <a:gd name="connsiteY5" fmla="*/ 722053 h 722053"/>
                <a:gd name="connsiteX6" fmla="*/ 58784 w 587841"/>
                <a:gd name="connsiteY6" fmla="*/ 722053 h 722053"/>
                <a:gd name="connsiteX7" fmla="*/ 0 w 587841"/>
                <a:gd name="connsiteY7" fmla="*/ 663269 h 722053"/>
                <a:gd name="connsiteX8" fmla="*/ 0 w 587841"/>
                <a:gd name="connsiteY8" fmla="*/ 58784 h 72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841" h="722053">
                  <a:moveTo>
                    <a:pt x="0" y="58784"/>
                  </a:moveTo>
                  <a:cubicBezTo>
                    <a:pt x="0" y="26318"/>
                    <a:pt x="26318" y="0"/>
                    <a:pt x="58784" y="0"/>
                  </a:cubicBezTo>
                  <a:lnTo>
                    <a:pt x="529057" y="0"/>
                  </a:lnTo>
                  <a:cubicBezTo>
                    <a:pt x="561523" y="0"/>
                    <a:pt x="587841" y="26318"/>
                    <a:pt x="587841" y="58784"/>
                  </a:cubicBezTo>
                  <a:lnTo>
                    <a:pt x="587841" y="663269"/>
                  </a:lnTo>
                  <a:cubicBezTo>
                    <a:pt x="587841" y="695735"/>
                    <a:pt x="561523" y="722053"/>
                    <a:pt x="529057" y="722053"/>
                  </a:cubicBezTo>
                  <a:lnTo>
                    <a:pt x="58784" y="722053"/>
                  </a:lnTo>
                  <a:cubicBezTo>
                    <a:pt x="26318" y="722053"/>
                    <a:pt x="0" y="695735"/>
                    <a:pt x="0" y="663269"/>
                  </a:cubicBezTo>
                  <a:lnTo>
                    <a:pt x="0" y="58784"/>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267" tIns="36267" rIns="36267" bIns="36267" numCol="1" spcCol="1270" anchor="ctr" anchorCtr="0">
              <a:noAutofit/>
            </a:bodyPr>
            <a:lstStyle/>
            <a:p>
              <a:pPr lvl="0" algn="ctr" defTabSz="222250">
                <a:lnSpc>
                  <a:spcPct val="90000"/>
                </a:lnSpc>
                <a:spcBef>
                  <a:spcPct val="0"/>
                </a:spcBef>
                <a:spcAft>
                  <a:spcPct val="35000"/>
                </a:spcAft>
              </a:pPr>
              <a:r>
                <a:rPr lang="es-PY" sz="800" b="1" kern="1200" smtClean="0">
                  <a:latin typeface="Times New Roman" panose="02020603050405020304" pitchFamily="18" charset="0"/>
                  <a:cs typeface="Times New Roman" panose="02020603050405020304" pitchFamily="18" charset="0"/>
                </a:rPr>
                <a:t>En marco en el tiempo: </a:t>
              </a:r>
              <a:r>
                <a:rPr lang="es-PY" sz="800" kern="1200" smtClean="0">
                  <a:latin typeface="Times New Roman" panose="02020603050405020304" pitchFamily="18" charset="0"/>
                  <a:cs typeface="Times New Roman" panose="02020603050405020304" pitchFamily="18" charset="0"/>
                </a:rPr>
                <a:t>el indicador debe vincularse a los plazos de inicio a final.</a:t>
              </a:r>
              <a:endParaRPr lang="es-ES" sz="800" kern="1200">
                <a:latin typeface="Times New Roman" panose="02020603050405020304" pitchFamily="18" charset="0"/>
                <a:cs typeface="Times New Roman" panose="02020603050405020304" pitchFamily="18" charset="0"/>
              </a:endParaRPr>
            </a:p>
          </p:txBody>
        </p:sp>
        <p:sp>
          <p:nvSpPr>
            <p:cNvPr id="38" name="Rectángulo redondeado 37"/>
            <p:cNvSpPr/>
            <p:nvPr/>
          </p:nvSpPr>
          <p:spPr>
            <a:xfrm>
              <a:off x="4442478" y="5198802"/>
              <a:ext cx="587841" cy="722053"/>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9" name="Forma libre 38"/>
            <p:cNvSpPr/>
            <p:nvPr/>
          </p:nvSpPr>
          <p:spPr>
            <a:xfrm>
              <a:off x="4481791" y="5280962"/>
              <a:ext cx="710317" cy="743571"/>
            </a:xfrm>
            <a:custGeom>
              <a:avLst/>
              <a:gdLst>
                <a:gd name="connsiteX0" fmla="*/ 0 w 587841"/>
                <a:gd name="connsiteY0" fmla="*/ 58784 h 722053"/>
                <a:gd name="connsiteX1" fmla="*/ 58784 w 587841"/>
                <a:gd name="connsiteY1" fmla="*/ 0 h 722053"/>
                <a:gd name="connsiteX2" fmla="*/ 529057 w 587841"/>
                <a:gd name="connsiteY2" fmla="*/ 0 h 722053"/>
                <a:gd name="connsiteX3" fmla="*/ 587841 w 587841"/>
                <a:gd name="connsiteY3" fmla="*/ 58784 h 722053"/>
                <a:gd name="connsiteX4" fmla="*/ 587841 w 587841"/>
                <a:gd name="connsiteY4" fmla="*/ 663269 h 722053"/>
                <a:gd name="connsiteX5" fmla="*/ 529057 w 587841"/>
                <a:gd name="connsiteY5" fmla="*/ 722053 h 722053"/>
                <a:gd name="connsiteX6" fmla="*/ 58784 w 587841"/>
                <a:gd name="connsiteY6" fmla="*/ 722053 h 722053"/>
                <a:gd name="connsiteX7" fmla="*/ 0 w 587841"/>
                <a:gd name="connsiteY7" fmla="*/ 663269 h 722053"/>
                <a:gd name="connsiteX8" fmla="*/ 0 w 587841"/>
                <a:gd name="connsiteY8" fmla="*/ 58784 h 72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841" h="722053">
                  <a:moveTo>
                    <a:pt x="0" y="58784"/>
                  </a:moveTo>
                  <a:cubicBezTo>
                    <a:pt x="0" y="26318"/>
                    <a:pt x="26318" y="0"/>
                    <a:pt x="58784" y="0"/>
                  </a:cubicBezTo>
                  <a:lnTo>
                    <a:pt x="529057" y="0"/>
                  </a:lnTo>
                  <a:cubicBezTo>
                    <a:pt x="561523" y="0"/>
                    <a:pt x="587841" y="26318"/>
                    <a:pt x="587841" y="58784"/>
                  </a:cubicBezTo>
                  <a:lnTo>
                    <a:pt x="587841" y="663269"/>
                  </a:lnTo>
                  <a:cubicBezTo>
                    <a:pt x="587841" y="695735"/>
                    <a:pt x="561523" y="722053"/>
                    <a:pt x="529057" y="722053"/>
                  </a:cubicBezTo>
                  <a:lnTo>
                    <a:pt x="58784" y="722053"/>
                  </a:lnTo>
                  <a:cubicBezTo>
                    <a:pt x="26318" y="722053"/>
                    <a:pt x="0" y="695735"/>
                    <a:pt x="0" y="663269"/>
                  </a:cubicBezTo>
                  <a:lnTo>
                    <a:pt x="0" y="58784"/>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267" tIns="36267" rIns="36267" bIns="36267" numCol="1" spcCol="1270" anchor="ctr" anchorCtr="0">
              <a:noAutofit/>
            </a:bodyPr>
            <a:lstStyle/>
            <a:p>
              <a:pPr lvl="0" algn="ctr" defTabSz="222250">
                <a:lnSpc>
                  <a:spcPct val="90000"/>
                </a:lnSpc>
                <a:spcBef>
                  <a:spcPct val="0"/>
                </a:spcBef>
                <a:spcAft>
                  <a:spcPct val="35000"/>
                </a:spcAft>
              </a:pPr>
              <a:r>
                <a:rPr lang="es-PY" sz="800" b="1" kern="1200" dirty="0" smtClean="0">
                  <a:latin typeface="Times New Roman" panose="02020603050405020304" pitchFamily="18" charset="0"/>
                  <a:cs typeface="Times New Roman" panose="02020603050405020304" pitchFamily="18" charset="0"/>
                </a:rPr>
                <a:t>Independiente: </a:t>
              </a:r>
              <a:r>
                <a:rPr lang="es-PY" sz="800" kern="1200" dirty="0" smtClean="0">
                  <a:latin typeface="Times New Roman" panose="02020603050405020304" pitchFamily="18" charset="0"/>
                  <a:cs typeface="Times New Roman" panose="02020603050405020304" pitchFamily="18" charset="0"/>
                </a:rPr>
                <a:t>no debe haber relación causa-efecto entre indicadores y objetivos.</a:t>
              </a:r>
              <a:endParaRPr lang="es-ES" sz="800" kern="1200" dirty="0">
                <a:latin typeface="Times New Roman" panose="02020603050405020304" pitchFamily="18" charset="0"/>
                <a:cs typeface="Times New Roman" panose="02020603050405020304" pitchFamily="18" charset="0"/>
              </a:endParaRPr>
            </a:p>
          </p:txBody>
        </p:sp>
        <p:sp>
          <p:nvSpPr>
            <p:cNvPr id="40" name="Rectángulo redondeado 39"/>
            <p:cNvSpPr/>
            <p:nvPr/>
          </p:nvSpPr>
          <p:spPr>
            <a:xfrm>
              <a:off x="4707439" y="1885850"/>
              <a:ext cx="1466231" cy="877958"/>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1" name="Forma libre 40"/>
            <p:cNvSpPr/>
            <p:nvPr/>
          </p:nvSpPr>
          <p:spPr>
            <a:xfrm>
              <a:off x="4870354" y="2040618"/>
              <a:ext cx="1466231" cy="877958"/>
            </a:xfrm>
            <a:custGeom>
              <a:avLst/>
              <a:gdLst>
                <a:gd name="connsiteX0" fmla="*/ 0 w 1466231"/>
                <a:gd name="connsiteY0" fmla="*/ 87796 h 877958"/>
                <a:gd name="connsiteX1" fmla="*/ 87796 w 1466231"/>
                <a:gd name="connsiteY1" fmla="*/ 0 h 877958"/>
                <a:gd name="connsiteX2" fmla="*/ 1378435 w 1466231"/>
                <a:gd name="connsiteY2" fmla="*/ 0 h 877958"/>
                <a:gd name="connsiteX3" fmla="*/ 1466231 w 1466231"/>
                <a:gd name="connsiteY3" fmla="*/ 87796 h 877958"/>
                <a:gd name="connsiteX4" fmla="*/ 1466231 w 1466231"/>
                <a:gd name="connsiteY4" fmla="*/ 790162 h 877958"/>
                <a:gd name="connsiteX5" fmla="*/ 1378435 w 1466231"/>
                <a:gd name="connsiteY5" fmla="*/ 877958 h 877958"/>
                <a:gd name="connsiteX6" fmla="*/ 87796 w 1466231"/>
                <a:gd name="connsiteY6" fmla="*/ 877958 h 877958"/>
                <a:gd name="connsiteX7" fmla="*/ 0 w 1466231"/>
                <a:gd name="connsiteY7" fmla="*/ 790162 h 877958"/>
                <a:gd name="connsiteX8" fmla="*/ 0 w 1466231"/>
                <a:gd name="connsiteY8" fmla="*/ 87796 h 87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231" h="877958">
                  <a:moveTo>
                    <a:pt x="0" y="87796"/>
                  </a:moveTo>
                  <a:cubicBezTo>
                    <a:pt x="0" y="39308"/>
                    <a:pt x="39308" y="0"/>
                    <a:pt x="87796" y="0"/>
                  </a:cubicBezTo>
                  <a:lnTo>
                    <a:pt x="1378435" y="0"/>
                  </a:lnTo>
                  <a:cubicBezTo>
                    <a:pt x="1426923" y="0"/>
                    <a:pt x="1466231" y="39308"/>
                    <a:pt x="1466231" y="87796"/>
                  </a:cubicBezTo>
                  <a:lnTo>
                    <a:pt x="1466231" y="790162"/>
                  </a:lnTo>
                  <a:cubicBezTo>
                    <a:pt x="1466231" y="838650"/>
                    <a:pt x="1426923" y="877958"/>
                    <a:pt x="1378435" y="877958"/>
                  </a:cubicBezTo>
                  <a:lnTo>
                    <a:pt x="87796" y="877958"/>
                  </a:lnTo>
                  <a:cubicBezTo>
                    <a:pt x="39308" y="877958"/>
                    <a:pt x="0" y="838650"/>
                    <a:pt x="0" y="790162"/>
                  </a:cubicBezTo>
                  <a:lnTo>
                    <a:pt x="0" y="87796"/>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625" tIns="67625" rIns="67625" bIns="67625" numCol="1" spcCol="1270" anchor="ctr" anchorCtr="0">
              <a:noAutofit/>
            </a:bodyPr>
            <a:lstStyle/>
            <a:p>
              <a:pPr lvl="0" algn="ctr" defTabSz="488950">
                <a:lnSpc>
                  <a:spcPct val="90000"/>
                </a:lnSpc>
                <a:spcBef>
                  <a:spcPct val="0"/>
                </a:spcBef>
                <a:spcAft>
                  <a:spcPct val="35000"/>
                </a:spcAft>
              </a:pPr>
              <a:r>
                <a:rPr lang="es-PY" sz="1100" b="0" i="0" kern="1200" dirty="0" smtClean="0">
                  <a:latin typeface="Times New Roman" panose="02020603050405020304" pitchFamily="18" charset="0"/>
                  <a:cs typeface="Times New Roman" panose="02020603050405020304" pitchFamily="18" charset="0"/>
                </a:rPr>
                <a:t>Monitoreo de las etapas de Rendición de Cuentas al Ciudadano.</a:t>
              </a:r>
              <a:endParaRPr lang="es-ES" sz="1100" b="0" i="0" kern="1200" dirty="0">
                <a:latin typeface="Times New Roman" panose="02020603050405020304" pitchFamily="18" charset="0"/>
                <a:cs typeface="Times New Roman" panose="02020603050405020304" pitchFamily="18" charset="0"/>
              </a:endParaRPr>
            </a:p>
          </p:txBody>
        </p:sp>
        <p:sp>
          <p:nvSpPr>
            <p:cNvPr id="42" name="Rectángulo redondeado 41"/>
            <p:cNvSpPr/>
            <p:nvPr/>
          </p:nvSpPr>
          <p:spPr>
            <a:xfrm>
              <a:off x="2793722" y="3149762"/>
              <a:ext cx="1683587" cy="1016175"/>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3" name="Forma libre 42"/>
            <p:cNvSpPr/>
            <p:nvPr/>
          </p:nvSpPr>
          <p:spPr>
            <a:xfrm>
              <a:off x="2879603" y="3195964"/>
              <a:ext cx="1667898" cy="1110433"/>
            </a:xfrm>
            <a:custGeom>
              <a:avLst/>
              <a:gdLst>
                <a:gd name="connsiteX0" fmla="*/ 0 w 1164906"/>
                <a:gd name="connsiteY0" fmla="*/ 66583 h 665826"/>
                <a:gd name="connsiteX1" fmla="*/ 66583 w 1164906"/>
                <a:gd name="connsiteY1" fmla="*/ 0 h 665826"/>
                <a:gd name="connsiteX2" fmla="*/ 1098323 w 1164906"/>
                <a:gd name="connsiteY2" fmla="*/ 0 h 665826"/>
                <a:gd name="connsiteX3" fmla="*/ 1164906 w 1164906"/>
                <a:gd name="connsiteY3" fmla="*/ 66583 h 665826"/>
                <a:gd name="connsiteX4" fmla="*/ 1164906 w 1164906"/>
                <a:gd name="connsiteY4" fmla="*/ 599243 h 665826"/>
                <a:gd name="connsiteX5" fmla="*/ 1098323 w 1164906"/>
                <a:gd name="connsiteY5" fmla="*/ 665826 h 665826"/>
                <a:gd name="connsiteX6" fmla="*/ 66583 w 1164906"/>
                <a:gd name="connsiteY6" fmla="*/ 665826 h 665826"/>
                <a:gd name="connsiteX7" fmla="*/ 0 w 1164906"/>
                <a:gd name="connsiteY7" fmla="*/ 599243 h 665826"/>
                <a:gd name="connsiteX8" fmla="*/ 0 w 1164906"/>
                <a:gd name="connsiteY8" fmla="*/ 66583 h 6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906" h="665826">
                  <a:moveTo>
                    <a:pt x="0" y="66583"/>
                  </a:moveTo>
                  <a:cubicBezTo>
                    <a:pt x="0" y="29810"/>
                    <a:pt x="29810" y="0"/>
                    <a:pt x="66583" y="0"/>
                  </a:cubicBezTo>
                  <a:lnTo>
                    <a:pt x="1098323" y="0"/>
                  </a:lnTo>
                  <a:cubicBezTo>
                    <a:pt x="1135096" y="0"/>
                    <a:pt x="1164906" y="29810"/>
                    <a:pt x="1164906" y="66583"/>
                  </a:cubicBezTo>
                  <a:lnTo>
                    <a:pt x="1164906" y="599243"/>
                  </a:lnTo>
                  <a:cubicBezTo>
                    <a:pt x="1164906" y="636016"/>
                    <a:pt x="1135096" y="665826"/>
                    <a:pt x="1098323" y="665826"/>
                  </a:cubicBezTo>
                  <a:lnTo>
                    <a:pt x="66583" y="665826"/>
                  </a:lnTo>
                  <a:cubicBezTo>
                    <a:pt x="29810" y="665826"/>
                    <a:pt x="0" y="636016"/>
                    <a:pt x="0" y="599243"/>
                  </a:cubicBezTo>
                  <a:lnTo>
                    <a:pt x="0" y="66583"/>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551" tIns="38551" rIns="38551" bIns="38551" numCol="1" spcCol="1270" anchor="ctr" anchorCtr="0">
              <a:noAutofit/>
            </a:bodyPr>
            <a:lstStyle/>
            <a:p>
              <a:pPr lvl="0" algn="ctr" defTabSz="222250">
                <a:lnSpc>
                  <a:spcPct val="90000"/>
                </a:lnSpc>
                <a:spcBef>
                  <a:spcPct val="0"/>
                </a:spcBef>
                <a:spcAft>
                  <a:spcPct val="35000"/>
                </a:spcAft>
              </a:pPr>
              <a:r>
                <a:rPr lang="es-PY" sz="1000" kern="1200" dirty="0" smtClean="0">
                  <a:latin typeface="Times New Roman" panose="02020603050405020304" pitchFamily="18" charset="0"/>
                  <a:cs typeface="Times New Roman" panose="02020603050405020304" pitchFamily="18" charset="0"/>
                </a:rPr>
                <a:t>Preparatoria o procesos internos: actividades realizadas para la preparación del proceso de Rendición de Cuentas y abarcan las acciones vinculadas a la conformación del CRCC, definición de la unidad responsable.</a:t>
              </a:r>
              <a:endParaRPr lang="es-ES" sz="1000" kern="1200" dirty="0">
                <a:latin typeface="Times New Roman" panose="02020603050405020304" pitchFamily="18" charset="0"/>
                <a:cs typeface="Times New Roman" panose="02020603050405020304" pitchFamily="18" charset="0"/>
              </a:endParaRPr>
            </a:p>
          </p:txBody>
        </p:sp>
        <p:sp>
          <p:nvSpPr>
            <p:cNvPr id="44" name="Rectángulo redondeado 43"/>
            <p:cNvSpPr/>
            <p:nvPr/>
          </p:nvSpPr>
          <p:spPr>
            <a:xfrm>
              <a:off x="4628913" y="3133024"/>
              <a:ext cx="1468153" cy="890322"/>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5" name="Forma libre 44"/>
            <p:cNvSpPr/>
            <p:nvPr/>
          </p:nvSpPr>
          <p:spPr>
            <a:xfrm>
              <a:off x="4699105" y="3188007"/>
              <a:ext cx="1542747" cy="985813"/>
            </a:xfrm>
            <a:custGeom>
              <a:avLst/>
              <a:gdLst>
                <a:gd name="connsiteX0" fmla="*/ 0 w 1164906"/>
                <a:gd name="connsiteY0" fmla="*/ 66583 h 665826"/>
                <a:gd name="connsiteX1" fmla="*/ 66583 w 1164906"/>
                <a:gd name="connsiteY1" fmla="*/ 0 h 665826"/>
                <a:gd name="connsiteX2" fmla="*/ 1098323 w 1164906"/>
                <a:gd name="connsiteY2" fmla="*/ 0 h 665826"/>
                <a:gd name="connsiteX3" fmla="*/ 1164906 w 1164906"/>
                <a:gd name="connsiteY3" fmla="*/ 66583 h 665826"/>
                <a:gd name="connsiteX4" fmla="*/ 1164906 w 1164906"/>
                <a:gd name="connsiteY4" fmla="*/ 599243 h 665826"/>
                <a:gd name="connsiteX5" fmla="*/ 1098323 w 1164906"/>
                <a:gd name="connsiteY5" fmla="*/ 665826 h 665826"/>
                <a:gd name="connsiteX6" fmla="*/ 66583 w 1164906"/>
                <a:gd name="connsiteY6" fmla="*/ 665826 h 665826"/>
                <a:gd name="connsiteX7" fmla="*/ 0 w 1164906"/>
                <a:gd name="connsiteY7" fmla="*/ 599243 h 665826"/>
                <a:gd name="connsiteX8" fmla="*/ 0 w 1164906"/>
                <a:gd name="connsiteY8" fmla="*/ 66583 h 6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906" h="665826">
                  <a:moveTo>
                    <a:pt x="0" y="66583"/>
                  </a:moveTo>
                  <a:cubicBezTo>
                    <a:pt x="0" y="29810"/>
                    <a:pt x="29810" y="0"/>
                    <a:pt x="66583" y="0"/>
                  </a:cubicBezTo>
                  <a:lnTo>
                    <a:pt x="1098323" y="0"/>
                  </a:lnTo>
                  <a:cubicBezTo>
                    <a:pt x="1135096" y="0"/>
                    <a:pt x="1164906" y="29810"/>
                    <a:pt x="1164906" y="66583"/>
                  </a:cubicBezTo>
                  <a:lnTo>
                    <a:pt x="1164906" y="599243"/>
                  </a:lnTo>
                  <a:cubicBezTo>
                    <a:pt x="1164906" y="636016"/>
                    <a:pt x="1135096" y="665826"/>
                    <a:pt x="1098323" y="665826"/>
                  </a:cubicBezTo>
                  <a:lnTo>
                    <a:pt x="66583" y="665826"/>
                  </a:lnTo>
                  <a:cubicBezTo>
                    <a:pt x="29810" y="665826"/>
                    <a:pt x="0" y="636016"/>
                    <a:pt x="0" y="599243"/>
                  </a:cubicBezTo>
                  <a:lnTo>
                    <a:pt x="0" y="66583"/>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551" tIns="38551" rIns="38551" bIns="38551" numCol="1" spcCol="1270" anchor="ctr" anchorCtr="0">
              <a:noAutofit/>
            </a:bodyPr>
            <a:lstStyle/>
            <a:p>
              <a:pPr lvl="0" algn="ctr" defTabSz="222250">
                <a:lnSpc>
                  <a:spcPct val="90000"/>
                </a:lnSpc>
                <a:spcBef>
                  <a:spcPct val="0"/>
                </a:spcBef>
                <a:spcAft>
                  <a:spcPct val="35000"/>
                </a:spcAft>
              </a:pPr>
              <a:r>
                <a:rPr lang="es-PY" sz="1000" kern="1200" dirty="0" smtClean="0">
                  <a:latin typeface="Times New Roman" panose="02020603050405020304" pitchFamily="18" charset="0"/>
                  <a:cs typeface="Times New Roman" panose="02020603050405020304" pitchFamily="18" charset="0"/>
                </a:rPr>
                <a:t>Procesos externos: organización temática de los diferentes espacios de participación ciudadana.</a:t>
              </a:r>
              <a:endParaRPr lang="es-ES" sz="1000" kern="1200" dirty="0">
                <a:latin typeface="Times New Roman" panose="02020603050405020304" pitchFamily="18" charset="0"/>
                <a:cs typeface="Times New Roman" panose="02020603050405020304" pitchFamily="18" charset="0"/>
              </a:endParaRPr>
            </a:p>
          </p:txBody>
        </p:sp>
        <p:sp>
          <p:nvSpPr>
            <p:cNvPr id="46" name="Rectángulo redondeado 45"/>
            <p:cNvSpPr/>
            <p:nvPr/>
          </p:nvSpPr>
          <p:spPr>
            <a:xfrm>
              <a:off x="6366770" y="3131590"/>
              <a:ext cx="1468153" cy="890322"/>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7" name="Forma libre 46"/>
            <p:cNvSpPr/>
            <p:nvPr/>
          </p:nvSpPr>
          <p:spPr>
            <a:xfrm>
              <a:off x="6443780" y="3196813"/>
              <a:ext cx="1542747" cy="985813"/>
            </a:xfrm>
            <a:custGeom>
              <a:avLst/>
              <a:gdLst>
                <a:gd name="connsiteX0" fmla="*/ 0 w 1164906"/>
                <a:gd name="connsiteY0" fmla="*/ 66583 h 665826"/>
                <a:gd name="connsiteX1" fmla="*/ 66583 w 1164906"/>
                <a:gd name="connsiteY1" fmla="*/ 0 h 665826"/>
                <a:gd name="connsiteX2" fmla="*/ 1098323 w 1164906"/>
                <a:gd name="connsiteY2" fmla="*/ 0 h 665826"/>
                <a:gd name="connsiteX3" fmla="*/ 1164906 w 1164906"/>
                <a:gd name="connsiteY3" fmla="*/ 66583 h 665826"/>
                <a:gd name="connsiteX4" fmla="*/ 1164906 w 1164906"/>
                <a:gd name="connsiteY4" fmla="*/ 599243 h 665826"/>
                <a:gd name="connsiteX5" fmla="*/ 1098323 w 1164906"/>
                <a:gd name="connsiteY5" fmla="*/ 665826 h 665826"/>
                <a:gd name="connsiteX6" fmla="*/ 66583 w 1164906"/>
                <a:gd name="connsiteY6" fmla="*/ 665826 h 665826"/>
                <a:gd name="connsiteX7" fmla="*/ 0 w 1164906"/>
                <a:gd name="connsiteY7" fmla="*/ 599243 h 665826"/>
                <a:gd name="connsiteX8" fmla="*/ 0 w 1164906"/>
                <a:gd name="connsiteY8" fmla="*/ 66583 h 6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906" h="665826">
                  <a:moveTo>
                    <a:pt x="0" y="66583"/>
                  </a:moveTo>
                  <a:cubicBezTo>
                    <a:pt x="0" y="29810"/>
                    <a:pt x="29810" y="0"/>
                    <a:pt x="66583" y="0"/>
                  </a:cubicBezTo>
                  <a:lnTo>
                    <a:pt x="1098323" y="0"/>
                  </a:lnTo>
                  <a:cubicBezTo>
                    <a:pt x="1135096" y="0"/>
                    <a:pt x="1164906" y="29810"/>
                    <a:pt x="1164906" y="66583"/>
                  </a:cubicBezTo>
                  <a:lnTo>
                    <a:pt x="1164906" y="599243"/>
                  </a:lnTo>
                  <a:cubicBezTo>
                    <a:pt x="1164906" y="636016"/>
                    <a:pt x="1135096" y="665826"/>
                    <a:pt x="1098323" y="665826"/>
                  </a:cubicBezTo>
                  <a:lnTo>
                    <a:pt x="66583" y="665826"/>
                  </a:lnTo>
                  <a:cubicBezTo>
                    <a:pt x="29810" y="665826"/>
                    <a:pt x="0" y="636016"/>
                    <a:pt x="0" y="599243"/>
                  </a:cubicBezTo>
                  <a:lnTo>
                    <a:pt x="0" y="66583"/>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551" tIns="38551" rIns="38551" bIns="38551" numCol="1" spcCol="1270" anchor="ctr" anchorCtr="0">
              <a:noAutofit/>
            </a:bodyPr>
            <a:lstStyle/>
            <a:p>
              <a:pPr lvl="0" algn="ctr" defTabSz="222250">
                <a:lnSpc>
                  <a:spcPct val="90000"/>
                </a:lnSpc>
                <a:spcBef>
                  <a:spcPct val="0"/>
                </a:spcBef>
                <a:spcAft>
                  <a:spcPct val="35000"/>
                </a:spcAft>
              </a:pPr>
              <a:r>
                <a:rPr lang="es-PY" sz="1000" kern="1200" dirty="0" smtClean="0">
                  <a:latin typeface="Times New Roman" panose="02020603050405020304" pitchFamily="18" charset="0"/>
                  <a:cs typeface="Times New Roman" panose="02020603050405020304" pitchFamily="18" charset="0"/>
                </a:rPr>
                <a:t>Informes para el público y evaluaciones: presentaciones públicas de forma clara y resumida.</a:t>
              </a:r>
              <a:endParaRPr lang="es-ES" sz="1000" kern="1200" dirty="0">
                <a:latin typeface="Times New Roman" panose="02020603050405020304" pitchFamily="18" charset="0"/>
                <a:cs typeface="Times New Roman" panose="02020603050405020304" pitchFamily="18" charset="0"/>
              </a:endParaRPr>
            </a:p>
          </p:txBody>
        </p:sp>
        <p:sp>
          <p:nvSpPr>
            <p:cNvPr id="48" name="Rectángulo redondeado 47"/>
            <p:cNvSpPr/>
            <p:nvPr/>
          </p:nvSpPr>
          <p:spPr>
            <a:xfrm>
              <a:off x="9383311" y="1873485"/>
              <a:ext cx="1466231" cy="931057"/>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9" name="Forma libre 48"/>
            <p:cNvSpPr/>
            <p:nvPr/>
          </p:nvSpPr>
          <p:spPr>
            <a:xfrm>
              <a:off x="9546226" y="2028254"/>
              <a:ext cx="1466231" cy="931057"/>
            </a:xfrm>
            <a:custGeom>
              <a:avLst/>
              <a:gdLst>
                <a:gd name="connsiteX0" fmla="*/ 0 w 1466231"/>
                <a:gd name="connsiteY0" fmla="*/ 93106 h 931057"/>
                <a:gd name="connsiteX1" fmla="*/ 93106 w 1466231"/>
                <a:gd name="connsiteY1" fmla="*/ 0 h 931057"/>
                <a:gd name="connsiteX2" fmla="*/ 1373125 w 1466231"/>
                <a:gd name="connsiteY2" fmla="*/ 0 h 931057"/>
                <a:gd name="connsiteX3" fmla="*/ 1466231 w 1466231"/>
                <a:gd name="connsiteY3" fmla="*/ 93106 h 931057"/>
                <a:gd name="connsiteX4" fmla="*/ 1466231 w 1466231"/>
                <a:gd name="connsiteY4" fmla="*/ 837951 h 931057"/>
                <a:gd name="connsiteX5" fmla="*/ 1373125 w 1466231"/>
                <a:gd name="connsiteY5" fmla="*/ 931057 h 931057"/>
                <a:gd name="connsiteX6" fmla="*/ 93106 w 1466231"/>
                <a:gd name="connsiteY6" fmla="*/ 931057 h 931057"/>
                <a:gd name="connsiteX7" fmla="*/ 0 w 1466231"/>
                <a:gd name="connsiteY7" fmla="*/ 837951 h 931057"/>
                <a:gd name="connsiteX8" fmla="*/ 0 w 1466231"/>
                <a:gd name="connsiteY8" fmla="*/ 93106 h 9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231" h="931057">
                  <a:moveTo>
                    <a:pt x="0" y="93106"/>
                  </a:moveTo>
                  <a:cubicBezTo>
                    <a:pt x="0" y="41685"/>
                    <a:pt x="41685" y="0"/>
                    <a:pt x="93106" y="0"/>
                  </a:cubicBezTo>
                  <a:lnTo>
                    <a:pt x="1373125" y="0"/>
                  </a:lnTo>
                  <a:cubicBezTo>
                    <a:pt x="1424546" y="0"/>
                    <a:pt x="1466231" y="41685"/>
                    <a:pt x="1466231" y="93106"/>
                  </a:cubicBezTo>
                  <a:lnTo>
                    <a:pt x="1466231" y="837951"/>
                  </a:lnTo>
                  <a:cubicBezTo>
                    <a:pt x="1466231" y="889372"/>
                    <a:pt x="1424546" y="931057"/>
                    <a:pt x="1373125" y="931057"/>
                  </a:cubicBezTo>
                  <a:lnTo>
                    <a:pt x="93106" y="931057"/>
                  </a:lnTo>
                  <a:cubicBezTo>
                    <a:pt x="41685" y="931057"/>
                    <a:pt x="0" y="889372"/>
                    <a:pt x="0" y="837951"/>
                  </a:cubicBezTo>
                  <a:lnTo>
                    <a:pt x="0" y="93106"/>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180" tIns="69180" rIns="69180" bIns="69180" numCol="1" spcCol="1270" anchor="ctr" anchorCtr="0">
              <a:noAutofit/>
            </a:bodyPr>
            <a:lstStyle/>
            <a:p>
              <a:pPr lvl="0" algn="ctr" defTabSz="488950">
                <a:lnSpc>
                  <a:spcPct val="90000"/>
                </a:lnSpc>
                <a:spcBef>
                  <a:spcPct val="0"/>
                </a:spcBef>
                <a:spcAft>
                  <a:spcPct val="35000"/>
                </a:spcAft>
              </a:pPr>
              <a:r>
                <a:rPr lang="es-PY" sz="1100" b="0" i="0" kern="1200" dirty="0" smtClean="0">
                  <a:latin typeface="Times New Roman" panose="02020603050405020304" pitchFamily="18" charset="0"/>
                  <a:cs typeface="Times New Roman" panose="02020603050405020304" pitchFamily="18" charset="0"/>
                </a:rPr>
                <a:t>Matriz de indicadores e instructivo para el monitoreo</a:t>
              </a:r>
              <a:endParaRPr lang="es-ES" sz="1100" b="0" i="0" kern="1200" dirty="0">
                <a:latin typeface="Times New Roman" panose="02020603050405020304" pitchFamily="18" charset="0"/>
                <a:cs typeface="Times New Roman" panose="02020603050405020304" pitchFamily="18" charset="0"/>
              </a:endParaRPr>
            </a:p>
          </p:txBody>
        </p:sp>
        <p:sp>
          <p:nvSpPr>
            <p:cNvPr id="50" name="Rectángulo redondeado 49"/>
            <p:cNvSpPr/>
            <p:nvPr/>
          </p:nvSpPr>
          <p:spPr>
            <a:xfrm>
              <a:off x="8540036" y="3264917"/>
              <a:ext cx="1466231" cy="931057"/>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51" name="Forma libre 50"/>
            <p:cNvSpPr/>
            <p:nvPr/>
          </p:nvSpPr>
          <p:spPr>
            <a:xfrm>
              <a:off x="8702950" y="3419686"/>
              <a:ext cx="1466231" cy="931057"/>
            </a:xfrm>
            <a:custGeom>
              <a:avLst/>
              <a:gdLst>
                <a:gd name="connsiteX0" fmla="*/ 0 w 1466231"/>
                <a:gd name="connsiteY0" fmla="*/ 93106 h 931057"/>
                <a:gd name="connsiteX1" fmla="*/ 93106 w 1466231"/>
                <a:gd name="connsiteY1" fmla="*/ 0 h 931057"/>
                <a:gd name="connsiteX2" fmla="*/ 1373125 w 1466231"/>
                <a:gd name="connsiteY2" fmla="*/ 0 h 931057"/>
                <a:gd name="connsiteX3" fmla="*/ 1466231 w 1466231"/>
                <a:gd name="connsiteY3" fmla="*/ 93106 h 931057"/>
                <a:gd name="connsiteX4" fmla="*/ 1466231 w 1466231"/>
                <a:gd name="connsiteY4" fmla="*/ 837951 h 931057"/>
                <a:gd name="connsiteX5" fmla="*/ 1373125 w 1466231"/>
                <a:gd name="connsiteY5" fmla="*/ 931057 h 931057"/>
                <a:gd name="connsiteX6" fmla="*/ 93106 w 1466231"/>
                <a:gd name="connsiteY6" fmla="*/ 931057 h 931057"/>
                <a:gd name="connsiteX7" fmla="*/ 0 w 1466231"/>
                <a:gd name="connsiteY7" fmla="*/ 837951 h 931057"/>
                <a:gd name="connsiteX8" fmla="*/ 0 w 1466231"/>
                <a:gd name="connsiteY8" fmla="*/ 93106 h 9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231" h="931057">
                  <a:moveTo>
                    <a:pt x="0" y="93106"/>
                  </a:moveTo>
                  <a:cubicBezTo>
                    <a:pt x="0" y="41685"/>
                    <a:pt x="41685" y="0"/>
                    <a:pt x="93106" y="0"/>
                  </a:cubicBezTo>
                  <a:lnTo>
                    <a:pt x="1373125" y="0"/>
                  </a:lnTo>
                  <a:cubicBezTo>
                    <a:pt x="1424546" y="0"/>
                    <a:pt x="1466231" y="41685"/>
                    <a:pt x="1466231" y="93106"/>
                  </a:cubicBezTo>
                  <a:lnTo>
                    <a:pt x="1466231" y="837951"/>
                  </a:lnTo>
                  <a:cubicBezTo>
                    <a:pt x="1466231" y="889372"/>
                    <a:pt x="1424546" y="931057"/>
                    <a:pt x="1373125" y="931057"/>
                  </a:cubicBezTo>
                  <a:lnTo>
                    <a:pt x="93106" y="931057"/>
                  </a:lnTo>
                  <a:cubicBezTo>
                    <a:pt x="41685" y="931057"/>
                    <a:pt x="0" y="889372"/>
                    <a:pt x="0" y="837951"/>
                  </a:cubicBezTo>
                  <a:lnTo>
                    <a:pt x="0" y="93106"/>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320" tIns="46320" rIns="46320" bIns="46320" numCol="1" spcCol="1270" anchor="ctr" anchorCtr="0">
              <a:noAutofit/>
            </a:bodyPr>
            <a:lstStyle/>
            <a:p>
              <a:pPr lvl="0" algn="ctr" defTabSz="222250">
                <a:lnSpc>
                  <a:spcPct val="90000"/>
                </a:lnSpc>
                <a:spcBef>
                  <a:spcPct val="0"/>
                </a:spcBef>
                <a:spcAft>
                  <a:spcPct val="35000"/>
                </a:spcAft>
              </a:pPr>
              <a:r>
                <a:rPr lang="es-PY" sz="1000" kern="1200" smtClean="0">
                  <a:latin typeface="Times New Roman" panose="02020603050405020304" pitchFamily="18" charset="0"/>
                  <a:cs typeface="Times New Roman" panose="02020603050405020304" pitchFamily="18" charset="0"/>
                </a:rPr>
                <a:t>Procesos Internos</a:t>
              </a:r>
              <a:endParaRPr lang="es-ES" sz="1000" kern="1200">
                <a:latin typeface="Times New Roman" panose="02020603050405020304" pitchFamily="18" charset="0"/>
                <a:cs typeface="Times New Roman" panose="02020603050405020304" pitchFamily="18" charset="0"/>
              </a:endParaRPr>
            </a:p>
          </p:txBody>
        </p:sp>
        <p:sp>
          <p:nvSpPr>
            <p:cNvPr id="52" name="Rectángulo redondeado 51"/>
            <p:cNvSpPr/>
            <p:nvPr/>
          </p:nvSpPr>
          <p:spPr>
            <a:xfrm>
              <a:off x="10332096" y="3264917"/>
              <a:ext cx="1466231" cy="931057"/>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53" name="Forma libre 52"/>
            <p:cNvSpPr/>
            <p:nvPr/>
          </p:nvSpPr>
          <p:spPr>
            <a:xfrm>
              <a:off x="10495011" y="3419686"/>
              <a:ext cx="1466231" cy="931057"/>
            </a:xfrm>
            <a:custGeom>
              <a:avLst/>
              <a:gdLst>
                <a:gd name="connsiteX0" fmla="*/ 0 w 1466231"/>
                <a:gd name="connsiteY0" fmla="*/ 93106 h 931057"/>
                <a:gd name="connsiteX1" fmla="*/ 93106 w 1466231"/>
                <a:gd name="connsiteY1" fmla="*/ 0 h 931057"/>
                <a:gd name="connsiteX2" fmla="*/ 1373125 w 1466231"/>
                <a:gd name="connsiteY2" fmla="*/ 0 h 931057"/>
                <a:gd name="connsiteX3" fmla="*/ 1466231 w 1466231"/>
                <a:gd name="connsiteY3" fmla="*/ 93106 h 931057"/>
                <a:gd name="connsiteX4" fmla="*/ 1466231 w 1466231"/>
                <a:gd name="connsiteY4" fmla="*/ 837951 h 931057"/>
                <a:gd name="connsiteX5" fmla="*/ 1373125 w 1466231"/>
                <a:gd name="connsiteY5" fmla="*/ 931057 h 931057"/>
                <a:gd name="connsiteX6" fmla="*/ 93106 w 1466231"/>
                <a:gd name="connsiteY6" fmla="*/ 931057 h 931057"/>
                <a:gd name="connsiteX7" fmla="*/ 0 w 1466231"/>
                <a:gd name="connsiteY7" fmla="*/ 837951 h 931057"/>
                <a:gd name="connsiteX8" fmla="*/ 0 w 1466231"/>
                <a:gd name="connsiteY8" fmla="*/ 93106 h 9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231" h="931057">
                  <a:moveTo>
                    <a:pt x="0" y="93106"/>
                  </a:moveTo>
                  <a:cubicBezTo>
                    <a:pt x="0" y="41685"/>
                    <a:pt x="41685" y="0"/>
                    <a:pt x="93106" y="0"/>
                  </a:cubicBezTo>
                  <a:lnTo>
                    <a:pt x="1373125" y="0"/>
                  </a:lnTo>
                  <a:cubicBezTo>
                    <a:pt x="1424546" y="0"/>
                    <a:pt x="1466231" y="41685"/>
                    <a:pt x="1466231" y="93106"/>
                  </a:cubicBezTo>
                  <a:lnTo>
                    <a:pt x="1466231" y="837951"/>
                  </a:lnTo>
                  <a:cubicBezTo>
                    <a:pt x="1466231" y="889372"/>
                    <a:pt x="1424546" y="931057"/>
                    <a:pt x="1373125" y="931057"/>
                  </a:cubicBezTo>
                  <a:lnTo>
                    <a:pt x="93106" y="931057"/>
                  </a:lnTo>
                  <a:cubicBezTo>
                    <a:pt x="41685" y="931057"/>
                    <a:pt x="0" y="889372"/>
                    <a:pt x="0" y="837951"/>
                  </a:cubicBezTo>
                  <a:lnTo>
                    <a:pt x="0" y="93106"/>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320" tIns="46320" rIns="46320" bIns="46320" numCol="1" spcCol="1270" anchor="ctr" anchorCtr="0">
              <a:noAutofit/>
            </a:bodyPr>
            <a:lstStyle/>
            <a:p>
              <a:pPr lvl="0" algn="ctr" defTabSz="222250">
                <a:lnSpc>
                  <a:spcPct val="90000"/>
                </a:lnSpc>
                <a:spcBef>
                  <a:spcPct val="0"/>
                </a:spcBef>
                <a:spcAft>
                  <a:spcPct val="35000"/>
                </a:spcAft>
              </a:pPr>
              <a:r>
                <a:rPr lang="es-PY" sz="1000" kern="1200" smtClean="0">
                  <a:latin typeface="Times New Roman" panose="02020603050405020304" pitchFamily="18" charset="0"/>
                  <a:cs typeface="Times New Roman" panose="02020603050405020304" pitchFamily="18" charset="0"/>
                </a:rPr>
                <a:t>Procesos externos: diálogos y audiencias preliminares</a:t>
              </a:r>
              <a:endParaRPr lang="es-ES" sz="1000" kern="12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xmlns="" val="26942584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b="-8000"/>
          </a:stretch>
        </a:blip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
        <p:nvSpPr>
          <p:cNvPr id="4" name="Título 3"/>
          <p:cNvSpPr>
            <a:spLocks noGrp="1"/>
          </p:cNvSpPr>
          <p:nvPr>
            <p:ph type="ctrTitle"/>
          </p:nvPr>
        </p:nvSpPr>
        <p:spPr>
          <a:xfrm>
            <a:off x="1523999" y="2258831"/>
            <a:ext cx="9409611" cy="2600551"/>
          </a:xfrm>
        </p:spPr>
        <p:txBody>
          <a:bodyPr>
            <a:normAutofit fontScale="90000"/>
          </a:bodyPr>
          <a:lstStyle/>
          <a:p>
            <a:r>
              <a:rPr lang="es-ES" b="1" dirty="0" smtClean="0">
                <a:ln>
                  <a:solidFill>
                    <a:schemeClr val="tx1">
                      <a:lumMod val="95000"/>
                      <a:lumOff val="5000"/>
                    </a:schemeClr>
                  </a:solidFill>
                </a:ln>
                <a:solidFill>
                  <a:srgbClr val="C0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RESOLUCIONES </a:t>
            </a:r>
            <a:br>
              <a:rPr lang="es-ES" b="1" dirty="0" smtClean="0">
                <a:ln>
                  <a:solidFill>
                    <a:schemeClr val="tx1">
                      <a:lumMod val="95000"/>
                      <a:lumOff val="5000"/>
                    </a:schemeClr>
                  </a:solidFill>
                </a:ln>
                <a:solidFill>
                  <a:srgbClr val="C0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br>
            <a:r>
              <a:rPr lang="es-ES" b="1" dirty="0" smtClean="0">
                <a:ln>
                  <a:solidFill>
                    <a:schemeClr val="tx1">
                      <a:lumMod val="95000"/>
                      <a:lumOff val="5000"/>
                    </a:schemeClr>
                  </a:solidFill>
                </a:ln>
                <a:solidFill>
                  <a:srgbClr val="C0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SECRETARÍA NACIONAL ANTICORRUPCIÓN</a:t>
            </a:r>
            <a:br>
              <a:rPr lang="es-ES" b="1" dirty="0" smtClean="0">
                <a:ln>
                  <a:solidFill>
                    <a:schemeClr val="tx1">
                      <a:lumMod val="95000"/>
                      <a:lumOff val="5000"/>
                    </a:schemeClr>
                  </a:solidFill>
                </a:ln>
                <a:solidFill>
                  <a:srgbClr val="C0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br>
            <a:r>
              <a:rPr lang="es-ES" b="1" dirty="0" smtClean="0">
                <a:ln>
                  <a:solidFill>
                    <a:schemeClr val="tx1">
                      <a:lumMod val="95000"/>
                      <a:lumOff val="5000"/>
                    </a:schemeClr>
                  </a:solidFill>
                </a:ln>
                <a:solidFill>
                  <a:srgbClr val="C0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(SENAC)</a:t>
            </a:r>
            <a:endParaRPr lang="es-ES" b="1" dirty="0">
              <a:ln>
                <a:solidFill>
                  <a:schemeClr val="tx1">
                    <a:lumMod val="95000"/>
                    <a:lumOff val="5000"/>
                  </a:schemeClr>
                </a:solidFill>
              </a:ln>
              <a:solidFill>
                <a:srgbClr val="C0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101377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b="-8000"/>
          </a:stretch>
        </a:blip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
        <p:nvSpPr>
          <p:cNvPr id="4" name="Título 3"/>
          <p:cNvSpPr>
            <a:spLocks noGrp="1"/>
          </p:cNvSpPr>
          <p:nvPr>
            <p:ph type="ctrTitle"/>
          </p:nvPr>
        </p:nvSpPr>
        <p:spPr/>
        <p:txBody>
          <a:bodyPr>
            <a:normAutofit/>
          </a:bodyPr>
          <a:lstStyle/>
          <a:p>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RESOLUCIÓN </a:t>
            </a:r>
            <a:b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br>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SENAC Nº 14/2021</a:t>
            </a:r>
            <a:endParaRPr lang="es-ES" b="1" dirty="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5" name="Subtítulo 4"/>
          <p:cNvSpPr>
            <a:spLocks noGrp="1"/>
          </p:cNvSpPr>
          <p:nvPr>
            <p:ph type="subTitle" idx="1"/>
          </p:nvPr>
        </p:nvSpPr>
        <p:spPr>
          <a:xfrm>
            <a:off x="1031966" y="3602037"/>
            <a:ext cx="10149840" cy="2485254"/>
          </a:xfrm>
        </p:spPr>
        <p:txBody>
          <a:bodyPr>
            <a:normAutofit fontScale="70000" lnSpcReduction="20000"/>
          </a:bodyPr>
          <a:lstStyle/>
          <a:p>
            <a:r>
              <a:rPr lang="pt-BR" sz="3200"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“POR LA CUAL SE ESTABLECEN LOS PLAZOS Y LINEAMIENTOS DE PRESENTACIÓN DEL PLAN DE RENDICIÓN DE CUENTAS AL CIUDADANO, INFORMES PARCIALES, FINALES, MEMORIA ANUAL Y LA MATRIZ DE INDICADORES DEL PERIODO DE EJERCICIO FISCAL 2021, CONFORME A LAS PRERROGATIVAS ESTABLECIDAS EM EL DECRETO Nº 2991 DE FECHA 6 DE DICIEMBRE DE 2019, POR EL CUAL SE APRUEBA “EL MANUAL DE RENDICIÒN DE CUENTAS AL CIUDADANO”, SE LO DECLARA DE INTERÈS NACIONAL Y SE DISPONE SU APLICACIÓN OBLIGATORIA EM LAS INSTITUCIONES DEL PODER EJECUTIVO”</a:t>
            </a:r>
            <a:endParaRPr lang="es-ES" sz="3200" b="1" dirty="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571089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5469" y="193711"/>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DIRECCIÓN NACIONAL DE ADUANAS</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RENDICIÓN DE CUENTAS AL CIUDADANO</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DTO. N° 2991/2019</a:t>
            </a:r>
          </a:p>
        </p:txBody>
      </p:sp>
      <p:sp>
        <p:nvSpPr>
          <p:cNvPr id="4" name="Marcador de pie de página 3"/>
          <p:cNvSpPr>
            <a:spLocks noGrp="1"/>
          </p:cNvSpPr>
          <p:nvPr>
            <p:ph type="ftr" sz="quarter" idx="11"/>
          </p:nvPr>
        </p:nvSpPr>
        <p:spPr>
          <a:xfrm>
            <a:off x="3380509" y="6492875"/>
            <a:ext cx="5223164"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pic>
        <p:nvPicPr>
          <p:cNvPr id="6" name="Imagen 5"/>
          <p:cNvPicPr>
            <a:picLocks noChangeAspect="1"/>
          </p:cNvPicPr>
          <p:nvPr/>
        </p:nvPicPr>
        <p:blipFill rotWithShape="1">
          <a:blip r:embed="rId4">
            <a:extLst>
              <a:ext uri="{BEBA8EAE-BF5A-486C-A8C5-ECC9F3942E4B}">
                <a14:imgProps xmlns:a14="http://schemas.microsoft.com/office/drawing/2010/main" xmlns="">
                  <a14:imgLayer r:embed="rId5">
                    <a14:imgEffect>
                      <a14:sharpenSoften amount="25000"/>
                    </a14:imgEffect>
                    <a14:imgEffect>
                      <a14:brightnessContrast bright="20000" contrast="-40000"/>
                    </a14:imgEffect>
                  </a14:imgLayer>
                </a14:imgProps>
              </a:ext>
            </a:extLst>
          </a:blip>
          <a:srcRect l="19111" t="9910" r="20751" b="5982"/>
          <a:stretch/>
        </p:blipFill>
        <p:spPr>
          <a:xfrm>
            <a:off x="953588" y="1176350"/>
            <a:ext cx="6456587" cy="5316525"/>
          </a:xfrm>
          <a:prstGeom prst="rect">
            <a:avLst/>
          </a:prstGeom>
        </p:spPr>
      </p:pic>
      <p:pic>
        <p:nvPicPr>
          <p:cNvPr id="54" name="Imagen 53"/>
          <p:cNvPicPr>
            <a:picLocks noChangeAspect="1"/>
          </p:cNvPicPr>
          <p:nvPr/>
        </p:nvPicPr>
        <p:blipFill rotWithShape="1">
          <a:blip r:embed="rId6">
            <a:extLst>
              <a:ext uri="{BEBA8EAE-BF5A-486C-A8C5-ECC9F3942E4B}">
                <a14:imgProps xmlns:a14="http://schemas.microsoft.com/office/drawing/2010/main" xmlns="">
                  <a14:imgLayer r:embed="rId7">
                    <a14:imgEffect>
                      <a14:sharpenSoften amount="25000"/>
                    </a14:imgEffect>
                    <a14:imgEffect>
                      <a14:brightnessContrast bright="20000" contrast="-40000"/>
                    </a14:imgEffect>
                  </a14:imgLayer>
                </a14:imgProps>
              </a:ext>
            </a:extLst>
          </a:blip>
          <a:srcRect l="21119" t="16997" r="51974" b="6161"/>
          <a:stretch/>
        </p:blipFill>
        <p:spPr>
          <a:xfrm>
            <a:off x="7562056" y="1196788"/>
            <a:ext cx="3436870" cy="5204012"/>
          </a:xfrm>
          <a:prstGeom prst="rect">
            <a:avLst/>
          </a:prstGeom>
        </p:spPr>
      </p:pic>
    </p:spTree>
    <p:extLst>
      <p:ext uri="{BB962C8B-B14F-4D97-AF65-F5344CB8AC3E}">
        <p14:creationId xmlns:p14="http://schemas.microsoft.com/office/powerpoint/2010/main" xmlns="" val="28721975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b="-8000"/>
          </a:stretch>
        </a:blip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
        <p:nvSpPr>
          <p:cNvPr id="4" name="Título 3"/>
          <p:cNvSpPr>
            <a:spLocks noGrp="1"/>
          </p:cNvSpPr>
          <p:nvPr>
            <p:ph type="ctrTitle"/>
          </p:nvPr>
        </p:nvSpPr>
        <p:spPr/>
        <p:txBody>
          <a:bodyPr>
            <a:normAutofit/>
          </a:bodyPr>
          <a:lstStyle/>
          <a:p>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RESOLUCIÓN </a:t>
            </a:r>
            <a:b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br>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SENAC Nº 15/2021</a:t>
            </a:r>
            <a:endParaRPr lang="es-ES" b="1" dirty="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5" name="Subtítulo 4"/>
          <p:cNvSpPr>
            <a:spLocks noGrp="1"/>
          </p:cNvSpPr>
          <p:nvPr>
            <p:ph type="subTitle" idx="1"/>
          </p:nvPr>
        </p:nvSpPr>
        <p:spPr/>
        <p:txBody>
          <a:bodyPr>
            <a:normAutofit fontScale="85000" lnSpcReduction="10000"/>
          </a:bodyPr>
          <a:lstStyle/>
          <a:p>
            <a:r>
              <a:rPr lang="pt-BR" sz="3200"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“POR LA CUAL SE ESTABLECE EL PLAZO LÍMITE PARA LA PRESENTACIÓN DEL PLAN ANUAL DE TRANSPARENCIA Y ANTICORRUPCIÓN E INFORMES DE AVANCES DEL PLAN EJERCICIO FISCAL 2021”</a:t>
            </a:r>
          </a:p>
          <a:p>
            <a:endParaRPr lang="es-ES" sz="3200" b="1" dirty="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660379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5469" y="193711"/>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DIRECCIÓN NACIONAL DE ADUANAS</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RENDICIÓN DE CUENTAS AL CIUDADANO</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DTO. N° 2991/2019</a:t>
            </a:r>
          </a:p>
        </p:txBody>
      </p:sp>
      <p:sp>
        <p:nvSpPr>
          <p:cNvPr id="4" name="Marcador de pie de página 3"/>
          <p:cNvSpPr>
            <a:spLocks noGrp="1"/>
          </p:cNvSpPr>
          <p:nvPr>
            <p:ph type="ftr" sz="quarter" idx="11"/>
          </p:nvPr>
        </p:nvSpPr>
        <p:spPr>
          <a:xfrm>
            <a:off x="3325091" y="6492875"/>
            <a:ext cx="5209309"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pic>
        <p:nvPicPr>
          <p:cNvPr id="3" name="Imagen 2"/>
          <p:cNvPicPr>
            <a:picLocks noChangeAspect="1"/>
          </p:cNvPicPr>
          <p:nvPr/>
        </p:nvPicPr>
        <p:blipFill rotWithShape="1">
          <a:blip r:embed="rId4">
            <a:extLst>
              <a:ext uri="{BEBA8EAE-BF5A-486C-A8C5-ECC9F3942E4B}">
                <a14:imgProps xmlns:a14="http://schemas.microsoft.com/office/drawing/2010/main" xmlns="">
                  <a14:imgLayer r:embed="rId5">
                    <a14:imgEffect>
                      <a14:sharpenSoften amount="50000"/>
                    </a14:imgEffect>
                    <a14:imgEffect>
                      <a14:saturation sat="200000"/>
                    </a14:imgEffect>
                    <a14:imgEffect>
                      <a14:brightnessContrast bright="20000" contrast="-40000"/>
                    </a14:imgEffect>
                  </a14:imgLayer>
                </a14:imgProps>
              </a:ext>
            </a:extLst>
          </a:blip>
          <a:srcRect l="18207" t="10625" r="19546" b="5625"/>
          <a:stretch/>
        </p:blipFill>
        <p:spPr>
          <a:xfrm>
            <a:off x="666207" y="1176350"/>
            <a:ext cx="7262947" cy="5316525"/>
          </a:xfrm>
          <a:prstGeom prst="rect">
            <a:avLst/>
          </a:prstGeom>
        </p:spPr>
      </p:pic>
      <p:pic>
        <p:nvPicPr>
          <p:cNvPr id="7" name="Imagen 6"/>
          <p:cNvPicPr>
            <a:picLocks noChangeAspect="1"/>
          </p:cNvPicPr>
          <p:nvPr/>
        </p:nvPicPr>
        <p:blipFill rotWithShape="1">
          <a:blip r:embed="rId6">
            <a:extLst>
              <a:ext uri="{BEBA8EAE-BF5A-486C-A8C5-ECC9F3942E4B}">
                <a14:imgProps xmlns:a14="http://schemas.microsoft.com/office/drawing/2010/main" xmlns="">
                  <a14:imgLayer r:embed="rId7">
                    <a14:imgEffect>
                      <a14:sharpenSoften amount="50000"/>
                    </a14:imgEffect>
                    <a14:imgEffect>
                      <a14:saturation sat="200000"/>
                    </a14:imgEffect>
                    <a14:imgEffect>
                      <a14:brightnessContrast bright="20000" contrast="-40000"/>
                    </a14:imgEffect>
                  </a14:imgLayer>
                </a14:imgProps>
              </a:ext>
            </a:extLst>
          </a:blip>
          <a:srcRect l="18711" t="10445" r="51170" b="5804"/>
          <a:stretch/>
        </p:blipFill>
        <p:spPr>
          <a:xfrm>
            <a:off x="8061960" y="1176350"/>
            <a:ext cx="3618579" cy="5316525"/>
          </a:xfrm>
          <a:prstGeom prst="rect">
            <a:avLst/>
          </a:prstGeom>
        </p:spPr>
      </p:pic>
    </p:spTree>
    <p:extLst>
      <p:ext uri="{BB962C8B-B14F-4D97-AF65-F5344CB8AC3E}">
        <p14:creationId xmlns:p14="http://schemas.microsoft.com/office/powerpoint/2010/main" xmlns="" val="1706086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400000"/>
                    </a14:imgEffect>
                  </a14:imgLayer>
                </a14:imgProps>
              </a:ext>
            </a:extLst>
          </a:blip>
          <a:srcRect l="16993" t="15439" r="19232" b="6577"/>
          <a:stretch/>
        </p:blipFill>
        <p:spPr>
          <a:xfrm>
            <a:off x="193964" y="889731"/>
            <a:ext cx="11665527" cy="5317105"/>
          </a:xfrm>
          <a:prstGeom prst="rect">
            <a:avLst/>
          </a:prstGeom>
        </p:spPr>
      </p:pic>
      <p:sp>
        <p:nvSpPr>
          <p:cNvPr id="4" name="Marcador de pie de página 3"/>
          <p:cNvSpPr>
            <a:spLocks noGrp="1"/>
          </p:cNvSpPr>
          <p:nvPr>
            <p:ph type="ftr" sz="quarter" idx="11"/>
          </p:nvPr>
        </p:nvSpPr>
        <p:spPr>
          <a:xfrm>
            <a:off x="3338946" y="6271202"/>
            <a:ext cx="5278581"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318655" y="0"/>
            <a:ext cx="1482436" cy="1025236"/>
          </a:xfrm>
          <a:prstGeom prst="rect">
            <a:avLst/>
          </a:prstGeom>
        </p:spPr>
      </p:pic>
    </p:spTree>
    <p:extLst>
      <p:ext uri="{BB962C8B-B14F-4D97-AF65-F5344CB8AC3E}">
        <p14:creationId xmlns:p14="http://schemas.microsoft.com/office/powerpoint/2010/main" xmlns="" val="28777809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b="-8000"/>
          </a:stretch>
        </a:blip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
        <p:nvSpPr>
          <p:cNvPr id="4" name="Título 3"/>
          <p:cNvSpPr>
            <a:spLocks noGrp="1"/>
          </p:cNvSpPr>
          <p:nvPr>
            <p:ph type="ctrTitle"/>
          </p:nvPr>
        </p:nvSpPr>
        <p:spPr/>
        <p:txBody>
          <a:bodyPr>
            <a:normAutofit fontScale="90000"/>
          </a:bodyPr>
          <a:lstStyle/>
          <a:p>
            <a:r>
              <a:rPr lang="es-ES" b="1" dirty="0" smtClean="0">
                <a:ln>
                  <a:solidFill>
                    <a:schemeClr val="tx1">
                      <a:lumMod val="95000"/>
                      <a:lumOff val="5000"/>
                    </a:schemeClr>
                  </a:solidFill>
                </a:ln>
                <a:solidFill>
                  <a:srgbClr val="C0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PLAN DE RENDICIÓN DE CUENTAS AL CIUDADANO</a:t>
            </a:r>
            <a:endParaRPr lang="es-ES" b="1" dirty="0">
              <a:ln>
                <a:solidFill>
                  <a:schemeClr val="tx1">
                    <a:lumMod val="95000"/>
                    <a:lumOff val="5000"/>
                  </a:schemeClr>
                </a:solidFill>
              </a:ln>
              <a:solidFill>
                <a:srgbClr val="C0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5" name="Subtítulo 4"/>
          <p:cNvSpPr>
            <a:spLocks noGrp="1"/>
          </p:cNvSpPr>
          <p:nvPr>
            <p:ph type="subTitle" idx="1"/>
          </p:nvPr>
        </p:nvSpPr>
        <p:spPr/>
        <p:txBody>
          <a:bodyPr>
            <a:normAutofit/>
          </a:bodyPr>
          <a:lstStyle/>
          <a:p>
            <a:r>
              <a:rPr lang="pt-BR" sz="3200" b="1" dirty="0" smtClean="0">
                <a:ln>
                  <a:solidFill>
                    <a:schemeClr val="tx1">
                      <a:lumMod val="95000"/>
                      <a:lumOff val="5000"/>
                    </a:schemeClr>
                  </a:solidFill>
                </a:ln>
                <a:solidFill>
                  <a:srgbClr val="C0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Cronograma de Actividades   </a:t>
            </a:r>
          </a:p>
          <a:p>
            <a:r>
              <a:rPr lang="pt-BR" sz="4000" b="1" dirty="0" smtClean="0">
                <a:ln>
                  <a:solidFill>
                    <a:schemeClr val="tx1">
                      <a:lumMod val="95000"/>
                      <a:lumOff val="5000"/>
                    </a:schemeClr>
                  </a:solidFill>
                </a:ln>
                <a:solidFill>
                  <a:srgbClr val="C0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2019 – 2023</a:t>
            </a:r>
          </a:p>
          <a:p>
            <a:endParaRPr lang="pt-BR" sz="3200" b="1" dirty="0" smtClean="0">
              <a:ln>
                <a:solidFill>
                  <a:schemeClr val="tx1">
                    <a:lumMod val="95000"/>
                    <a:lumOff val="5000"/>
                  </a:schemeClr>
                </a:solidFill>
              </a:ln>
              <a:solidFill>
                <a:srgbClr val="C0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a:p>
            <a:endParaRPr lang="es-ES" sz="3200" b="1" dirty="0">
              <a:ln>
                <a:solidFill>
                  <a:schemeClr val="tx1">
                    <a:lumMod val="95000"/>
                    <a:lumOff val="5000"/>
                  </a:schemeClr>
                </a:solidFill>
              </a:ln>
              <a:solidFill>
                <a:srgbClr val="C0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798116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4" y="0"/>
            <a:ext cx="10248331" cy="982639"/>
          </a:xfrm>
        </p:spPr>
        <p:txBody>
          <a:bodyPr>
            <a:noAutofit/>
          </a:bodyPr>
          <a:lstStyle/>
          <a:p>
            <a:pPr algn="ctr"/>
            <a:r>
              <a:rPr lang="pt-BR" sz="1800" b="1" dirty="0" smtClean="0">
                <a:solidFill>
                  <a:srgbClr val="C00000"/>
                </a:solidFill>
                <a:latin typeface="Times New Roman" panose="02020603050405020304" pitchFamily="18" charset="0"/>
                <a:cs typeface="Times New Roman" panose="02020603050405020304" pitchFamily="18" charset="0"/>
              </a:rPr>
              <a:t>CRONOGRAMA DE ACTIVIDADES  2019 – 2023</a:t>
            </a:r>
            <a:br>
              <a:rPr lang="pt-BR" sz="1800" b="1" dirty="0" smtClean="0">
                <a:solidFill>
                  <a:srgbClr val="C00000"/>
                </a:solidFill>
                <a:latin typeface="Times New Roman" panose="02020603050405020304" pitchFamily="18" charset="0"/>
                <a:cs typeface="Times New Roman" panose="02020603050405020304" pitchFamily="18" charset="0"/>
              </a:rPr>
            </a:br>
            <a:r>
              <a:rPr lang="pt-BR" sz="1800" b="1" dirty="0" smtClean="0">
                <a:solidFill>
                  <a:srgbClr val="C00000"/>
                </a:solidFill>
                <a:latin typeface="Times New Roman" panose="02020603050405020304" pitchFamily="18" charset="0"/>
                <a:cs typeface="Times New Roman" panose="02020603050405020304" pitchFamily="18" charset="0"/>
              </a:rPr>
              <a:t>PLAN DE RENDICIÒN DE CUENTAS AL CIUDADANO</a:t>
            </a:r>
            <a:endParaRPr lang="es-ES" sz="1800" b="1" dirty="0" smtClean="0">
              <a:solidFill>
                <a:srgbClr val="C00000"/>
              </a:solidFill>
              <a:latin typeface="Times New Roman" panose="02020603050405020304" pitchFamily="18" charset="0"/>
              <a:cs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xmlns="" val="4243296338"/>
              </p:ext>
            </p:extLst>
          </p:nvPr>
        </p:nvGraphicFramePr>
        <p:xfrm>
          <a:off x="0" y="1034379"/>
          <a:ext cx="12192000" cy="5458496"/>
        </p:xfrm>
        <a:graphic>
          <a:graphicData uri="http://schemas.openxmlformats.org/drawingml/2006/table">
            <a:tbl>
              <a:tblPr/>
              <a:tblGrid>
                <a:gridCol w="2616047">
                  <a:extLst>
                    <a:ext uri="{9D8B030D-6E8A-4147-A177-3AD203B41FA5}">
                      <a16:colId xmlns:a16="http://schemas.microsoft.com/office/drawing/2014/main" xmlns="" val="441864412"/>
                    </a:ext>
                  </a:extLst>
                </a:gridCol>
                <a:gridCol w="657054">
                  <a:extLst>
                    <a:ext uri="{9D8B030D-6E8A-4147-A177-3AD203B41FA5}">
                      <a16:colId xmlns:a16="http://schemas.microsoft.com/office/drawing/2014/main" xmlns="" val="1204845117"/>
                    </a:ext>
                  </a:extLst>
                </a:gridCol>
                <a:gridCol w="742227">
                  <a:extLst>
                    <a:ext uri="{9D8B030D-6E8A-4147-A177-3AD203B41FA5}">
                      <a16:colId xmlns:a16="http://schemas.microsoft.com/office/drawing/2014/main" xmlns="" val="1002510092"/>
                    </a:ext>
                  </a:extLst>
                </a:gridCol>
                <a:gridCol w="730060">
                  <a:extLst>
                    <a:ext uri="{9D8B030D-6E8A-4147-A177-3AD203B41FA5}">
                      <a16:colId xmlns:a16="http://schemas.microsoft.com/office/drawing/2014/main" xmlns="" val="4241976544"/>
                    </a:ext>
                  </a:extLst>
                </a:gridCol>
                <a:gridCol w="620551">
                  <a:extLst>
                    <a:ext uri="{9D8B030D-6E8A-4147-A177-3AD203B41FA5}">
                      <a16:colId xmlns:a16="http://schemas.microsoft.com/office/drawing/2014/main" xmlns="" val="1801273739"/>
                    </a:ext>
                  </a:extLst>
                </a:gridCol>
                <a:gridCol w="644887">
                  <a:extLst>
                    <a:ext uri="{9D8B030D-6E8A-4147-A177-3AD203B41FA5}">
                      <a16:colId xmlns:a16="http://schemas.microsoft.com/office/drawing/2014/main" xmlns="" val="515426480"/>
                    </a:ext>
                  </a:extLst>
                </a:gridCol>
                <a:gridCol w="608384">
                  <a:extLst>
                    <a:ext uri="{9D8B030D-6E8A-4147-A177-3AD203B41FA5}">
                      <a16:colId xmlns:a16="http://schemas.microsoft.com/office/drawing/2014/main" xmlns="" val="975199680"/>
                    </a:ext>
                  </a:extLst>
                </a:gridCol>
                <a:gridCol w="669221">
                  <a:extLst>
                    <a:ext uri="{9D8B030D-6E8A-4147-A177-3AD203B41FA5}">
                      <a16:colId xmlns:a16="http://schemas.microsoft.com/office/drawing/2014/main" xmlns="" val="1057546883"/>
                    </a:ext>
                  </a:extLst>
                </a:gridCol>
                <a:gridCol w="705724">
                  <a:extLst>
                    <a:ext uri="{9D8B030D-6E8A-4147-A177-3AD203B41FA5}">
                      <a16:colId xmlns:a16="http://schemas.microsoft.com/office/drawing/2014/main" xmlns="" val="3068092055"/>
                    </a:ext>
                  </a:extLst>
                </a:gridCol>
                <a:gridCol w="912575">
                  <a:extLst>
                    <a:ext uri="{9D8B030D-6E8A-4147-A177-3AD203B41FA5}">
                      <a16:colId xmlns:a16="http://schemas.microsoft.com/office/drawing/2014/main" xmlns="" val="1229840777"/>
                    </a:ext>
                  </a:extLst>
                </a:gridCol>
                <a:gridCol w="778730">
                  <a:extLst>
                    <a:ext uri="{9D8B030D-6E8A-4147-A177-3AD203B41FA5}">
                      <a16:colId xmlns:a16="http://schemas.microsoft.com/office/drawing/2014/main" xmlns="" val="2240727886"/>
                    </a:ext>
                  </a:extLst>
                </a:gridCol>
                <a:gridCol w="961245">
                  <a:extLst>
                    <a:ext uri="{9D8B030D-6E8A-4147-A177-3AD203B41FA5}">
                      <a16:colId xmlns:a16="http://schemas.microsoft.com/office/drawing/2014/main" xmlns="" val="83748464"/>
                    </a:ext>
                  </a:extLst>
                </a:gridCol>
                <a:gridCol w="863905">
                  <a:extLst>
                    <a:ext uri="{9D8B030D-6E8A-4147-A177-3AD203B41FA5}">
                      <a16:colId xmlns:a16="http://schemas.microsoft.com/office/drawing/2014/main" xmlns="" val="2780601835"/>
                    </a:ext>
                  </a:extLst>
                </a:gridCol>
                <a:gridCol w="681390">
                  <a:extLst>
                    <a:ext uri="{9D8B030D-6E8A-4147-A177-3AD203B41FA5}">
                      <a16:colId xmlns:a16="http://schemas.microsoft.com/office/drawing/2014/main" xmlns="" val="2953992612"/>
                    </a:ext>
                  </a:extLst>
                </a:gridCol>
              </a:tblGrid>
              <a:tr h="165959">
                <a:tc gridSpan="14">
                  <a:txBody>
                    <a:bodyPr/>
                    <a:lstStyle/>
                    <a:p>
                      <a:pPr algn="ctr" fontAlgn="b"/>
                      <a:r>
                        <a:rPr lang="es-ES" sz="1000" b="1" i="0" u="none" strike="noStrike">
                          <a:solidFill>
                            <a:srgbClr val="000000"/>
                          </a:solidFill>
                          <a:effectLst/>
                          <a:latin typeface="Candara" panose="020E0502030303020204" pitchFamily="34" charset="0"/>
                        </a:rPr>
                        <a:t>CRONOGRAMA DE ACTIVIDADES </a:t>
                      </a:r>
                    </a:p>
                  </a:txBody>
                  <a:tcPr marL="6778" marR="6778" marT="6778" marB="0" anchor="b">
                    <a:lnL>
                      <a:noFill/>
                    </a:lnL>
                    <a:lnR>
                      <a:noFill/>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860474502"/>
                  </a:ext>
                </a:extLst>
              </a:tr>
              <a:tr h="173862">
                <a:tc gridSpan="14">
                  <a:txBody>
                    <a:bodyPr/>
                    <a:lstStyle/>
                    <a:p>
                      <a:pPr algn="ctr" fontAlgn="ctr"/>
                      <a:r>
                        <a:rPr lang="es-ES" sz="1000" b="1" i="0" u="none" strike="noStrike">
                          <a:solidFill>
                            <a:srgbClr val="000000"/>
                          </a:solidFill>
                          <a:effectLst/>
                          <a:latin typeface="Candara" panose="020E0502030303020204" pitchFamily="34" charset="0"/>
                        </a:rPr>
                        <a:t>PLAN DE RENDICIÓN DE CUENTAS AL CIUDADANO</a:t>
                      </a:r>
                    </a:p>
                  </a:txBody>
                  <a:tcPr marL="6778" marR="6778" marT="6778"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441882654"/>
                  </a:ext>
                </a:extLst>
              </a:tr>
              <a:tr h="138563">
                <a:tc rowSpan="2">
                  <a:txBody>
                    <a:bodyPr/>
                    <a:lstStyle/>
                    <a:p>
                      <a:pPr algn="ctr" fontAlgn="ctr"/>
                      <a:r>
                        <a:rPr lang="es-ES" sz="900" b="1" i="0" u="none" strike="noStrike">
                          <a:solidFill>
                            <a:srgbClr val="FFFFFF"/>
                          </a:solidFill>
                          <a:effectLst/>
                          <a:latin typeface="Candara" panose="020E0502030303020204" pitchFamily="34" charset="0"/>
                        </a:rPr>
                        <a:t>Actividades</a:t>
                      </a:r>
                    </a:p>
                  </a:txBody>
                  <a:tcPr marL="6778"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gridSpan="12">
                  <a:txBody>
                    <a:bodyPr/>
                    <a:lstStyle/>
                    <a:p>
                      <a:pPr algn="ctr" fontAlgn="b"/>
                      <a:r>
                        <a:rPr lang="es-ES" sz="900" b="1" i="0" u="none" strike="noStrike">
                          <a:solidFill>
                            <a:srgbClr val="FFFFFF"/>
                          </a:solidFill>
                          <a:effectLst/>
                          <a:latin typeface="Candara" panose="020E0502030303020204" pitchFamily="34" charset="0"/>
                        </a:rPr>
                        <a:t>2021</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00206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b"/>
                      <a:r>
                        <a:rPr lang="es-ES" sz="900" b="1" i="0" u="none" strike="noStrike">
                          <a:solidFill>
                            <a:srgbClr val="FFFFFF"/>
                          </a:solidFill>
                          <a:effectLst/>
                          <a:latin typeface="Candara" panose="020E0502030303020204" pitchFamily="34" charset="0"/>
                        </a:rPr>
                        <a:t>2022</a:t>
                      </a:r>
                    </a:p>
                  </a:txBody>
                  <a:tcPr marL="6778" marR="6778" marT="6778"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xmlns="" val="1840076680"/>
                  </a:ext>
                </a:extLst>
              </a:tr>
              <a:tr h="142252">
                <a:tc vMerge="1">
                  <a:txBody>
                    <a:bodyPr/>
                    <a:lstStyle/>
                    <a:p>
                      <a:endParaRPr lang="es-ES"/>
                    </a:p>
                  </a:txBody>
                  <a:tcPr/>
                </a:tc>
                <a:tc>
                  <a:txBody>
                    <a:bodyPr/>
                    <a:lstStyle/>
                    <a:p>
                      <a:pPr algn="ctr" fontAlgn="b"/>
                      <a:r>
                        <a:rPr lang="es-ES" sz="900" b="1" i="0" u="none" strike="noStrike">
                          <a:solidFill>
                            <a:srgbClr val="FFFFFF"/>
                          </a:solidFill>
                          <a:effectLst/>
                          <a:latin typeface="Candara" panose="020E0502030303020204" pitchFamily="34" charset="0"/>
                        </a:rPr>
                        <a:t>Enero</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es-ES" sz="900" b="1" i="0" u="none" strike="noStrike">
                          <a:solidFill>
                            <a:srgbClr val="FFFFFF"/>
                          </a:solidFill>
                          <a:effectLst/>
                          <a:latin typeface="Candara" panose="020E0502030303020204" pitchFamily="34" charset="0"/>
                        </a:rPr>
                        <a:t>Febrero</a:t>
                      </a:r>
                    </a:p>
                  </a:txBody>
                  <a:tcPr marL="6778" marR="6778" marT="6778"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es-ES" sz="900" b="1" i="0" u="none" strike="noStrike">
                          <a:solidFill>
                            <a:srgbClr val="FFFFFF"/>
                          </a:solidFill>
                          <a:effectLst/>
                          <a:latin typeface="Candara" panose="020E0502030303020204" pitchFamily="34" charset="0"/>
                        </a:rPr>
                        <a:t>Marzo</a:t>
                      </a:r>
                    </a:p>
                  </a:txBody>
                  <a:tcPr marL="6778" marR="6778" marT="6778" marB="0" anchor="b">
                    <a:lnL w="6350" cap="flat" cmpd="sng" algn="ctr">
                      <a:solidFill>
                        <a:srgbClr val="D9D9D9"/>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es-ES" sz="900" b="1" i="0" u="none" strike="noStrike">
                          <a:solidFill>
                            <a:srgbClr val="FFFFFF"/>
                          </a:solidFill>
                          <a:effectLst/>
                          <a:latin typeface="Candara" panose="020E0502030303020204" pitchFamily="34" charset="0"/>
                        </a:rPr>
                        <a:t>Abril</a:t>
                      </a:r>
                    </a:p>
                  </a:txBody>
                  <a:tcPr marL="6778" marR="6778" marT="6778" marB="0" anchor="b">
                    <a:lnL w="6350" cap="flat" cmpd="sng" algn="ctr">
                      <a:solidFill>
                        <a:srgbClr val="FFFFFF"/>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es-ES" sz="900" b="1" i="0" u="none" strike="noStrike">
                          <a:solidFill>
                            <a:srgbClr val="FFFFFF"/>
                          </a:solidFill>
                          <a:effectLst/>
                          <a:latin typeface="Candara" panose="020E0502030303020204" pitchFamily="34" charset="0"/>
                        </a:rPr>
                        <a:t>Mayo</a:t>
                      </a:r>
                    </a:p>
                  </a:txBody>
                  <a:tcPr marL="6778" marR="6778" marT="6778"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es-ES" sz="900" b="1" i="0" u="none" strike="noStrike">
                          <a:solidFill>
                            <a:srgbClr val="FFFFFF"/>
                          </a:solidFill>
                          <a:effectLst/>
                          <a:latin typeface="Candara" panose="020E0502030303020204" pitchFamily="34" charset="0"/>
                        </a:rPr>
                        <a:t>Junio</a:t>
                      </a:r>
                    </a:p>
                  </a:txBody>
                  <a:tcPr marL="6778" marR="6778" marT="6778"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es-ES" sz="900" b="1" i="0" u="none" strike="noStrike">
                          <a:solidFill>
                            <a:srgbClr val="FFFFFF"/>
                          </a:solidFill>
                          <a:effectLst/>
                          <a:latin typeface="Candara" panose="020E0502030303020204" pitchFamily="34" charset="0"/>
                        </a:rPr>
                        <a:t>Julio</a:t>
                      </a:r>
                    </a:p>
                  </a:txBody>
                  <a:tcPr marL="6778" marR="6778" marT="6778"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es-ES" sz="900" b="1" i="0" u="none" strike="noStrike">
                          <a:solidFill>
                            <a:srgbClr val="FFFFFF"/>
                          </a:solidFill>
                          <a:effectLst/>
                          <a:latin typeface="Candara" panose="020E0502030303020204" pitchFamily="34" charset="0"/>
                        </a:rPr>
                        <a:t>Agosto</a:t>
                      </a:r>
                    </a:p>
                  </a:txBody>
                  <a:tcPr marL="6778" marR="6778" marT="6778"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es-ES" sz="900" b="1" i="0" u="none" strike="noStrike">
                          <a:solidFill>
                            <a:srgbClr val="FFFFFF"/>
                          </a:solidFill>
                          <a:effectLst/>
                          <a:latin typeface="Candara" panose="020E0502030303020204" pitchFamily="34" charset="0"/>
                        </a:rPr>
                        <a:t>Setiembre</a:t>
                      </a:r>
                    </a:p>
                  </a:txBody>
                  <a:tcPr marL="6778" marR="6778" marT="6778"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es-ES" sz="900" b="1" i="0" u="none" strike="noStrike">
                          <a:solidFill>
                            <a:srgbClr val="FFFFFF"/>
                          </a:solidFill>
                          <a:effectLst/>
                          <a:latin typeface="Candara" panose="020E0502030303020204" pitchFamily="34" charset="0"/>
                        </a:rPr>
                        <a:t>Octubre</a:t>
                      </a:r>
                    </a:p>
                  </a:txBody>
                  <a:tcPr marL="6778" marR="6778" marT="6778"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es-ES" sz="900" b="1" i="0" u="none" strike="noStrike">
                          <a:solidFill>
                            <a:srgbClr val="FFFFFF"/>
                          </a:solidFill>
                          <a:effectLst/>
                          <a:latin typeface="Candara" panose="020E0502030303020204" pitchFamily="34" charset="0"/>
                        </a:rPr>
                        <a:t>Noviembre</a:t>
                      </a:r>
                    </a:p>
                  </a:txBody>
                  <a:tcPr marL="6778" marR="6778" marT="6778"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es-ES" sz="900" b="1" i="0" u="none" strike="noStrike">
                          <a:solidFill>
                            <a:srgbClr val="FFFFFF"/>
                          </a:solidFill>
                          <a:effectLst/>
                          <a:latin typeface="Candara" panose="020E0502030303020204" pitchFamily="34" charset="0"/>
                        </a:rPr>
                        <a:t>Diciembre</a:t>
                      </a:r>
                    </a:p>
                  </a:txBody>
                  <a:tcPr marL="6778" marR="6778" marT="6778" marB="0" anchor="b">
                    <a:lnL w="6350" cap="flat" cmpd="sng" algn="ctr">
                      <a:solidFill>
                        <a:srgbClr val="D9D9D9"/>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es-ES" sz="900" b="1" i="0" u="none" strike="noStrike">
                          <a:solidFill>
                            <a:srgbClr val="FFFFFF"/>
                          </a:solidFill>
                          <a:effectLst/>
                          <a:latin typeface="Candara" panose="020E0502030303020204" pitchFamily="34" charset="0"/>
                        </a:rPr>
                        <a:t>Enero</a:t>
                      </a:r>
                    </a:p>
                  </a:txBody>
                  <a:tcPr marL="6778" marR="6778" marT="6778"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xmlns="" val="1656746833"/>
                  </a:ext>
                </a:extLst>
              </a:tr>
              <a:tr h="183873">
                <a:tc>
                  <a:txBody>
                    <a:bodyPr/>
                    <a:lstStyle/>
                    <a:p>
                      <a:pPr algn="l" fontAlgn="ctr"/>
                      <a:r>
                        <a:rPr lang="es-ES" sz="900" b="1" i="0" u="none" strike="noStrike" dirty="0">
                          <a:solidFill>
                            <a:srgbClr val="000000"/>
                          </a:solidFill>
                          <a:effectLst/>
                          <a:latin typeface="Candara" panose="020E0502030303020204" pitchFamily="34" charset="0"/>
                        </a:rPr>
                        <a:t>1- PREPARACIÓN INSTITUCIONAL</a:t>
                      </a:r>
                    </a:p>
                  </a:txBody>
                  <a:tcPr marL="6778"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75938742"/>
                  </a:ext>
                </a:extLst>
              </a:tr>
              <a:tr h="434331">
                <a:tc>
                  <a:txBody>
                    <a:bodyPr/>
                    <a:lstStyle/>
                    <a:p>
                      <a:pPr algn="l" fontAlgn="ctr"/>
                      <a:r>
                        <a:rPr lang="es-ES" sz="900" b="0" i="0" u="none" strike="noStrike">
                          <a:solidFill>
                            <a:srgbClr val="000000"/>
                          </a:solidFill>
                          <a:effectLst/>
                          <a:latin typeface="Candara" panose="020E0502030303020204" pitchFamily="34" charset="0"/>
                        </a:rPr>
                        <a:t>1.1. Proyecto  de Resolución de Conformación del Comité de Rendición de Cuentas al Ciudadano conforme Dto N° 2991/2019.</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6751059"/>
                  </a:ext>
                </a:extLst>
              </a:tr>
              <a:tr h="341930">
                <a:tc>
                  <a:txBody>
                    <a:bodyPr/>
                    <a:lstStyle/>
                    <a:p>
                      <a:pPr algn="l" fontAlgn="ctr"/>
                      <a:r>
                        <a:rPr lang="es-ES" sz="900" b="0" i="0" u="none" strike="noStrike" dirty="0">
                          <a:solidFill>
                            <a:srgbClr val="000000"/>
                          </a:solidFill>
                          <a:effectLst/>
                          <a:latin typeface="Candara" panose="020E0502030303020204" pitchFamily="34" charset="0"/>
                        </a:rPr>
                        <a:t>1.2. Aprobación y Socialización de la </a:t>
                      </a:r>
                      <a:r>
                        <a:rPr lang="es-ES" sz="900" b="0" i="0" u="none" strike="noStrike" dirty="0" err="1">
                          <a:solidFill>
                            <a:srgbClr val="000000"/>
                          </a:solidFill>
                          <a:effectLst/>
                          <a:latin typeface="Candara" panose="020E0502030303020204" pitchFamily="34" charset="0"/>
                        </a:rPr>
                        <a:t>Resolucion</a:t>
                      </a:r>
                      <a:r>
                        <a:rPr lang="es-ES" sz="900" b="0" i="0" u="none" strike="noStrike" dirty="0">
                          <a:solidFill>
                            <a:srgbClr val="000000"/>
                          </a:solidFill>
                          <a:effectLst/>
                          <a:latin typeface="Candara" panose="020E0502030303020204" pitchFamily="34" charset="0"/>
                        </a:rPr>
                        <a:t> de </a:t>
                      </a:r>
                      <a:r>
                        <a:rPr lang="es-ES" sz="900" b="0" i="0" u="none" strike="noStrike" dirty="0" err="1">
                          <a:solidFill>
                            <a:srgbClr val="000000"/>
                          </a:solidFill>
                          <a:effectLst/>
                          <a:latin typeface="Candara" panose="020E0502030303020204" pitchFamily="34" charset="0"/>
                        </a:rPr>
                        <a:t>Conformacion</a:t>
                      </a:r>
                      <a:r>
                        <a:rPr lang="es-ES" sz="900" b="0" i="0" u="none" strike="noStrike" dirty="0">
                          <a:solidFill>
                            <a:srgbClr val="000000"/>
                          </a:solidFill>
                          <a:effectLst/>
                          <a:latin typeface="Candara" panose="020E0502030303020204" pitchFamily="34" charset="0"/>
                        </a:rPr>
                        <a:t> del Comité de Rendición de Cuentas al Ciudadano</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53107241"/>
                  </a:ext>
                </a:extLst>
              </a:tr>
              <a:tr h="259213">
                <a:tc>
                  <a:txBody>
                    <a:bodyPr/>
                    <a:lstStyle/>
                    <a:p>
                      <a:pPr algn="l" fontAlgn="ctr"/>
                      <a:r>
                        <a:rPr lang="es-ES" sz="900" b="1" i="0" u="none" strike="noStrike" dirty="0">
                          <a:solidFill>
                            <a:srgbClr val="000000"/>
                          </a:solidFill>
                          <a:effectLst/>
                          <a:latin typeface="Candara" panose="020E0502030303020204" pitchFamily="34" charset="0"/>
                        </a:rPr>
                        <a:t>2- DEFINICIÓN DEL PLAN DE RENDICIÓN DE CUENTAS AL CIUDADANO</a:t>
                      </a:r>
                    </a:p>
                  </a:txBody>
                  <a:tcPr marL="6778"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8062502"/>
                  </a:ext>
                </a:extLst>
              </a:tr>
              <a:tr h="355628">
                <a:tc>
                  <a:txBody>
                    <a:bodyPr/>
                    <a:lstStyle/>
                    <a:p>
                      <a:pPr algn="l" fontAlgn="ctr"/>
                      <a:r>
                        <a:rPr lang="es-ES" sz="900" b="0" i="0" u="none" strike="noStrike" dirty="0">
                          <a:solidFill>
                            <a:srgbClr val="000000"/>
                          </a:solidFill>
                          <a:effectLst/>
                          <a:latin typeface="Candara" panose="020E0502030303020204" pitchFamily="34" charset="0"/>
                        </a:rPr>
                        <a:t>2.1. Planeación Estratégica de la Comunicación  ( Mecanismos de </a:t>
                      </a:r>
                      <a:r>
                        <a:rPr lang="es-ES" sz="900" b="0" i="0" u="none" strike="noStrike" dirty="0" err="1">
                          <a:solidFill>
                            <a:srgbClr val="000000"/>
                          </a:solidFill>
                          <a:effectLst/>
                          <a:latin typeface="Candara" panose="020E0502030303020204" pitchFamily="34" charset="0"/>
                        </a:rPr>
                        <a:t>Rendicón</a:t>
                      </a:r>
                      <a:r>
                        <a:rPr lang="es-ES" sz="900" b="0" i="0" u="none" strike="noStrike" dirty="0">
                          <a:solidFill>
                            <a:srgbClr val="000000"/>
                          </a:solidFill>
                          <a:effectLst/>
                          <a:latin typeface="Candara" panose="020E0502030303020204" pitchFamily="34" charset="0"/>
                        </a:rPr>
                        <a:t> de Cuentas)</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0549403"/>
                  </a:ext>
                </a:extLst>
              </a:tr>
              <a:tr h="237086">
                <a:tc>
                  <a:txBody>
                    <a:bodyPr/>
                    <a:lstStyle/>
                    <a:p>
                      <a:pPr algn="l" fontAlgn="ctr"/>
                      <a:r>
                        <a:rPr lang="es-ES" sz="900" b="0" i="0" u="none" strike="noStrike" dirty="0">
                          <a:solidFill>
                            <a:srgbClr val="000000"/>
                          </a:solidFill>
                          <a:effectLst/>
                          <a:latin typeface="Candara" panose="020E0502030303020204" pitchFamily="34" charset="0"/>
                        </a:rPr>
                        <a:t>2.2. Canalización de la Información a los grupos de interés</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51645583"/>
                  </a:ext>
                </a:extLst>
              </a:tr>
              <a:tr h="237086">
                <a:tc>
                  <a:txBody>
                    <a:bodyPr/>
                    <a:lstStyle/>
                    <a:p>
                      <a:pPr algn="l" fontAlgn="ctr"/>
                      <a:r>
                        <a:rPr lang="es-ES" sz="900" b="0" i="0" u="none" strike="noStrike" dirty="0">
                          <a:solidFill>
                            <a:srgbClr val="000000"/>
                          </a:solidFill>
                          <a:effectLst/>
                          <a:latin typeface="Candara" panose="020E0502030303020204" pitchFamily="34" charset="0"/>
                        </a:rPr>
                        <a:t>2.3. Manejo integrado y sistematización de la Información</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21413417"/>
                  </a:ext>
                </a:extLst>
              </a:tr>
              <a:tr h="134348">
                <a:tc>
                  <a:txBody>
                    <a:bodyPr/>
                    <a:lstStyle/>
                    <a:p>
                      <a:pPr algn="l" fontAlgn="ctr"/>
                      <a:r>
                        <a:rPr lang="es-ES" sz="900" b="0" i="0" u="none" strike="noStrike" dirty="0">
                          <a:solidFill>
                            <a:srgbClr val="000000"/>
                          </a:solidFill>
                          <a:effectLst/>
                          <a:latin typeface="Candara" panose="020E0502030303020204" pitchFamily="34" charset="0"/>
                        </a:rPr>
                        <a:t>2.4. Elaboración del Cronograma</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57014545"/>
                  </a:ext>
                </a:extLst>
              </a:tr>
              <a:tr h="237086">
                <a:tc>
                  <a:txBody>
                    <a:bodyPr/>
                    <a:lstStyle/>
                    <a:p>
                      <a:pPr algn="l" fontAlgn="ctr"/>
                      <a:r>
                        <a:rPr lang="es-ES" sz="900" b="0" i="0" u="none" strike="noStrike" dirty="0">
                          <a:solidFill>
                            <a:srgbClr val="000000"/>
                          </a:solidFill>
                          <a:effectLst/>
                          <a:latin typeface="Candara" panose="020E0502030303020204" pitchFamily="34" charset="0"/>
                        </a:rPr>
                        <a:t>2.5. Aprobación del Plan y Cronograma de Rendición de Cuentas al Ciudadano.</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48988750"/>
                  </a:ext>
                </a:extLst>
              </a:tr>
              <a:tr h="142252">
                <a:tc>
                  <a:txBody>
                    <a:bodyPr/>
                    <a:lstStyle/>
                    <a:p>
                      <a:pPr algn="l" fontAlgn="ctr"/>
                      <a:r>
                        <a:rPr lang="es-ES" sz="900" b="0" i="0" u="none" strike="noStrike" dirty="0">
                          <a:solidFill>
                            <a:srgbClr val="000000"/>
                          </a:solidFill>
                          <a:effectLst/>
                          <a:latin typeface="Candara" panose="020E0502030303020204" pitchFamily="34" charset="0"/>
                        </a:rPr>
                        <a:t>2.6. Socialización con el grupo de interés</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25452650"/>
                  </a:ext>
                </a:extLst>
              </a:tr>
              <a:tr h="259213">
                <a:tc>
                  <a:txBody>
                    <a:bodyPr/>
                    <a:lstStyle/>
                    <a:p>
                      <a:pPr algn="l" fontAlgn="ctr"/>
                      <a:r>
                        <a:rPr lang="es-ES" sz="900" b="1" i="0" u="none" strike="noStrike" dirty="0">
                          <a:solidFill>
                            <a:srgbClr val="000000"/>
                          </a:solidFill>
                          <a:effectLst/>
                          <a:latin typeface="Candara" panose="020E0502030303020204" pitchFamily="34" charset="0"/>
                        </a:rPr>
                        <a:t>3- INFORMES DE AVANCES EN LA RENDICIÓN DE CUENTAS AL CIUDADANO</a:t>
                      </a:r>
                    </a:p>
                  </a:txBody>
                  <a:tcPr marL="6778"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84711996"/>
                  </a:ext>
                </a:extLst>
              </a:tr>
              <a:tr h="134348">
                <a:tc>
                  <a:txBody>
                    <a:bodyPr/>
                    <a:lstStyle/>
                    <a:p>
                      <a:pPr algn="l" fontAlgn="ctr"/>
                      <a:r>
                        <a:rPr lang="es-ES" sz="900" b="0" i="0" u="none" strike="noStrike" dirty="0">
                          <a:solidFill>
                            <a:srgbClr val="000000"/>
                          </a:solidFill>
                          <a:effectLst/>
                          <a:latin typeface="Candara" panose="020E0502030303020204" pitchFamily="34" charset="0"/>
                        </a:rPr>
                        <a:t>  Informe Parcial (Trimestral)</a:t>
                      </a:r>
                    </a:p>
                  </a:txBody>
                  <a:tcPr marL="6778"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50434425"/>
                  </a:ext>
                </a:extLst>
              </a:tr>
              <a:tr h="134348">
                <a:tc>
                  <a:txBody>
                    <a:bodyPr/>
                    <a:lstStyle/>
                    <a:p>
                      <a:pPr algn="l" fontAlgn="ctr"/>
                      <a:r>
                        <a:rPr lang="es-ES" sz="900" b="0" i="0" u="none" strike="noStrike" dirty="0">
                          <a:solidFill>
                            <a:srgbClr val="000000"/>
                          </a:solidFill>
                          <a:effectLst/>
                          <a:latin typeface="Candara" panose="020E0502030303020204" pitchFamily="34" charset="0"/>
                        </a:rPr>
                        <a:t>3.1. Solicitud de Informaciones</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17798034"/>
                  </a:ext>
                </a:extLst>
              </a:tr>
              <a:tr h="134348">
                <a:tc>
                  <a:txBody>
                    <a:bodyPr/>
                    <a:lstStyle/>
                    <a:p>
                      <a:pPr algn="l" fontAlgn="ctr"/>
                      <a:r>
                        <a:rPr lang="es-ES" sz="900" b="0" i="0" u="none" strike="noStrike" dirty="0">
                          <a:solidFill>
                            <a:srgbClr val="000000"/>
                          </a:solidFill>
                          <a:effectLst/>
                          <a:latin typeface="Candara" panose="020E0502030303020204" pitchFamily="34" charset="0"/>
                        </a:rPr>
                        <a:t>3.2. Consolidación de la Información</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7805037"/>
                  </a:ext>
                </a:extLst>
              </a:tr>
              <a:tr h="142252">
                <a:tc>
                  <a:txBody>
                    <a:bodyPr/>
                    <a:lstStyle/>
                    <a:p>
                      <a:pPr algn="l" fontAlgn="ctr"/>
                      <a:r>
                        <a:rPr lang="es-ES" sz="900" b="0" i="0" u="none" strike="noStrike" dirty="0">
                          <a:solidFill>
                            <a:srgbClr val="000000"/>
                          </a:solidFill>
                          <a:effectLst/>
                          <a:latin typeface="Candara" panose="020E0502030303020204" pitchFamily="34" charset="0"/>
                        </a:rPr>
                        <a:t>3.3. Publicación de la Información</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71557321"/>
                  </a:ext>
                </a:extLst>
              </a:tr>
              <a:tr h="363531">
                <a:tc>
                  <a:txBody>
                    <a:bodyPr/>
                    <a:lstStyle/>
                    <a:p>
                      <a:pPr algn="l" fontAlgn="ctr"/>
                      <a:r>
                        <a:rPr lang="es-ES" sz="900" b="1" i="0" u="none" strike="noStrike" dirty="0">
                          <a:solidFill>
                            <a:srgbClr val="000000"/>
                          </a:solidFill>
                          <a:effectLst/>
                          <a:latin typeface="Candara" panose="020E0502030303020204" pitchFamily="34" charset="0"/>
                        </a:rPr>
                        <a:t>4- REALIZACIÓN DE ACTOS/ACTIVIDADES DE RENDICIÓN DE CUENTAS AL CIUDADANO</a:t>
                      </a:r>
                    </a:p>
                  </a:txBody>
                  <a:tcPr marL="6778"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xmlns="" val="3638657221"/>
                  </a:ext>
                </a:extLst>
              </a:tr>
              <a:tr h="237086">
                <a:tc>
                  <a:txBody>
                    <a:bodyPr/>
                    <a:lstStyle/>
                    <a:p>
                      <a:pPr algn="l" fontAlgn="ctr"/>
                      <a:r>
                        <a:rPr lang="es-ES" sz="900" b="0" i="0" u="none" strike="noStrike" dirty="0">
                          <a:solidFill>
                            <a:srgbClr val="000000"/>
                          </a:solidFill>
                          <a:effectLst/>
                          <a:latin typeface="Candara" panose="020E0502030303020204" pitchFamily="34" charset="0"/>
                        </a:rPr>
                        <a:t>4.1. Elaboración de materiales estratégicos</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07319619"/>
                  </a:ext>
                </a:extLst>
              </a:tr>
              <a:tr h="237086">
                <a:tc>
                  <a:txBody>
                    <a:bodyPr/>
                    <a:lstStyle/>
                    <a:p>
                      <a:pPr algn="l" fontAlgn="ctr"/>
                      <a:r>
                        <a:rPr lang="es-ES" sz="900" b="0" i="0" u="none" strike="noStrike" dirty="0">
                          <a:solidFill>
                            <a:srgbClr val="000000"/>
                          </a:solidFill>
                          <a:effectLst/>
                          <a:latin typeface="Candara" panose="020E0502030303020204" pitchFamily="34" charset="0"/>
                        </a:rPr>
                        <a:t>4.2. Preparación de la Rendición de Cuentas al Ciudadano</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59262476"/>
                  </a:ext>
                </a:extLst>
              </a:tr>
              <a:tr h="134348">
                <a:tc>
                  <a:txBody>
                    <a:bodyPr/>
                    <a:lstStyle/>
                    <a:p>
                      <a:pPr algn="l" fontAlgn="ctr"/>
                      <a:r>
                        <a:rPr lang="es-ES" sz="900" b="0" i="0" u="none" strike="noStrike" dirty="0">
                          <a:solidFill>
                            <a:srgbClr val="000000"/>
                          </a:solidFill>
                          <a:effectLst/>
                          <a:latin typeface="Candara" panose="020E0502030303020204" pitchFamily="34" charset="0"/>
                        </a:rPr>
                        <a:t>4.3. Ejecución del Evento</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5561530"/>
                  </a:ext>
                </a:extLst>
              </a:tr>
              <a:tr h="142252">
                <a:tc>
                  <a:txBody>
                    <a:bodyPr/>
                    <a:lstStyle/>
                    <a:p>
                      <a:pPr algn="l" fontAlgn="ctr"/>
                      <a:r>
                        <a:rPr lang="es-ES" sz="900" b="0" i="0" u="none" strike="noStrike" dirty="0">
                          <a:solidFill>
                            <a:srgbClr val="000000"/>
                          </a:solidFill>
                          <a:effectLst/>
                          <a:latin typeface="Candara" panose="020E0502030303020204" pitchFamily="34" charset="0"/>
                        </a:rPr>
                        <a:t>4.4. Evaluación</a:t>
                      </a:r>
                    </a:p>
                  </a:txBody>
                  <a:tcPr marL="61006" marR="6778" marT="6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Candara" panose="020E0502030303020204" pitchFamily="34" charset="0"/>
                        </a:rPr>
                        <a:t> </a:t>
                      </a:r>
                    </a:p>
                  </a:txBody>
                  <a:tcPr marL="6778" marR="6778" marT="67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900" b="0" i="0" u="none" strike="noStrike" dirty="0">
                          <a:solidFill>
                            <a:srgbClr val="000000"/>
                          </a:solidFill>
                          <a:effectLst/>
                          <a:latin typeface="Times New Roman" panose="02020603050405020304" pitchFamily="18" charset="0"/>
                        </a:rPr>
                        <a:t> </a:t>
                      </a:r>
                    </a:p>
                  </a:txBody>
                  <a:tcPr marL="6778" marR="6778" marT="67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xmlns="" val="3861422405"/>
                  </a:ext>
                </a:extLst>
              </a:tr>
            </a:tbl>
          </a:graphicData>
        </a:graphic>
      </p:graphicFrame>
      <p:sp>
        <p:nvSpPr>
          <p:cNvPr id="4" name="Marcador de pie de página 3"/>
          <p:cNvSpPr>
            <a:spLocks noGrp="1"/>
          </p:cNvSpPr>
          <p:nvPr>
            <p:ph type="ftr" sz="quarter" idx="11"/>
          </p:nvPr>
        </p:nvSpPr>
        <p:spPr>
          <a:xfrm>
            <a:off x="4038600" y="6492875"/>
            <a:ext cx="4114800"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Dpto. Asuntos Internos-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9707799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4" y="0"/>
            <a:ext cx="10248331" cy="982639"/>
          </a:xfrm>
        </p:spPr>
        <p:txBody>
          <a:bodyPr>
            <a:noAutofit/>
          </a:bodyPr>
          <a:lstStyle/>
          <a:p>
            <a:pPr algn="ctr"/>
            <a:r>
              <a:rPr lang="pt-BR" sz="1800" b="1" dirty="0" smtClean="0">
                <a:solidFill>
                  <a:srgbClr val="C00000"/>
                </a:solidFill>
                <a:latin typeface="Times New Roman" panose="02020603050405020304" pitchFamily="18" charset="0"/>
                <a:cs typeface="Times New Roman" panose="02020603050405020304" pitchFamily="18" charset="0"/>
              </a:rPr>
              <a:t>CRONOGRAMA DE ACTIVIDADES  2019 – 2023</a:t>
            </a:r>
            <a:br>
              <a:rPr lang="pt-BR" sz="1800" b="1" dirty="0" smtClean="0">
                <a:solidFill>
                  <a:srgbClr val="C00000"/>
                </a:solidFill>
                <a:latin typeface="Times New Roman" panose="02020603050405020304" pitchFamily="18" charset="0"/>
                <a:cs typeface="Times New Roman" panose="02020603050405020304" pitchFamily="18" charset="0"/>
              </a:rPr>
            </a:br>
            <a:r>
              <a:rPr lang="pt-BR" sz="1800" b="1" dirty="0" smtClean="0">
                <a:solidFill>
                  <a:srgbClr val="C00000"/>
                </a:solidFill>
                <a:latin typeface="Times New Roman" panose="02020603050405020304" pitchFamily="18" charset="0"/>
                <a:cs typeface="Times New Roman" panose="02020603050405020304" pitchFamily="18" charset="0"/>
              </a:rPr>
              <a:t>PLAN DE RENDICIÒN DE CUENTAS AL CIUDADANO</a:t>
            </a:r>
            <a:endParaRPr lang="es-ES" sz="1800" b="1" dirty="0" smtClean="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200400" y="6188075"/>
            <a:ext cx="5403272"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5" name="Imagen 5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757" b="91908" l="9222" r="91931"/>
                    </a14:imgEffect>
                    <a14:imgEffect>
                      <a14:sharpenSoften amount="50000"/>
                    </a14:imgEffect>
                    <a14:imgEffect>
                      <a14:colorTemperature colorTemp="5300"/>
                    </a14:imgEffect>
                  </a14:imgLayer>
                </a14:imgProps>
              </a:ext>
              <a:ext uri="{28A0092B-C50C-407E-A947-70E740481C1C}">
                <a14:useLocalDpi xmlns:a14="http://schemas.microsoft.com/office/drawing/2010/main" xmlns="" val="0"/>
              </a:ext>
            </a:extLst>
          </a:blip>
          <a:srcRect r="25379"/>
          <a:stretch/>
        </p:blipFill>
        <p:spPr>
          <a:xfrm>
            <a:off x="10224654" y="3848930"/>
            <a:ext cx="1967345" cy="3009070"/>
          </a:xfrm>
          <a:prstGeom prst="rect">
            <a:avLst/>
          </a:prstGeom>
        </p:spPr>
      </p:pic>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
        <p:nvSpPr>
          <p:cNvPr id="6" name="CuadroTexto 5"/>
          <p:cNvSpPr txBox="1"/>
          <p:nvPr/>
        </p:nvSpPr>
        <p:spPr>
          <a:xfrm>
            <a:off x="872838" y="1141215"/>
            <a:ext cx="10345002" cy="4708981"/>
          </a:xfrm>
          <a:prstGeom prst="rect">
            <a:avLst/>
          </a:prstGeom>
          <a:noFill/>
        </p:spPr>
        <p:txBody>
          <a:bodyPr wrap="square" rtlCol="0">
            <a:spAutoFit/>
          </a:bodyPr>
          <a:lstStyle/>
          <a:p>
            <a:pPr algn="just"/>
            <a:r>
              <a:rPr lang="es-ES" sz="4000" b="1" dirty="0" smtClean="0">
                <a:solidFill>
                  <a:srgbClr val="002060"/>
                </a:solidFill>
                <a:latin typeface="Times New Roman" panose="02020603050405020304" pitchFamily="18" charset="0"/>
                <a:cs typeface="Times New Roman" panose="02020603050405020304" pitchFamily="18" charset="0"/>
              </a:rPr>
              <a:t>INTRODUCCIÓN</a:t>
            </a:r>
            <a:r>
              <a:rPr lang="es-ES" sz="4000" b="1" dirty="0" smtClean="0">
                <a:solidFill>
                  <a:schemeClr val="tx2">
                    <a:lumMod val="50000"/>
                  </a:schemeClr>
                </a:solidFill>
                <a:latin typeface="Times New Roman" panose="02020603050405020304" pitchFamily="18" charset="0"/>
                <a:cs typeface="Times New Roman" panose="02020603050405020304" pitchFamily="18" charset="0"/>
              </a:rPr>
              <a:t/>
            </a:r>
            <a:br>
              <a:rPr lang="es-ES" sz="4000" b="1" dirty="0" smtClean="0">
                <a:solidFill>
                  <a:schemeClr val="tx2">
                    <a:lumMod val="50000"/>
                  </a:schemeClr>
                </a:solidFill>
                <a:latin typeface="Times New Roman" panose="02020603050405020304" pitchFamily="18" charset="0"/>
                <a:cs typeface="Times New Roman" panose="02020603050405020304" pitchFamily="18" charset="0"/>
              </a:rPr>
            </a:br>
            <a:r>
              <a:rPr lang="es-PY" sz="2400" dirty="0" smtClean="0">
                <a:solidFill>
                  <a:schemeClr val="tx2">
                    <a:lumMod val="50000"/>
                  </a:schemeClr>
                </a:solidFill>
                <a:latin typeface="Times New Roman" panose="02020603050405020304" pitchFamily="18" charset="0"/>
                <a:cs typeface="Times New Roman" panose="02020603050405020304" pitchFamily="18" charset="0"/>
              </a:rPr>
              <a:t>La </a:t>
            </a:r>
            <a:r>
              <a:rPr lang="es-PY" sz="2400" dirty="0">
                <a:solidFill>
                  <a:schemeClr val="tx2">
                    <a:lumMod val="50000"/>
                  </a:schemeClr>
                </a:solidFill>
                <a:latin typeface="Times New Roman" panose="02020603050405020304" pitchFamily="18" charset="0"/>
                <a:cs typeface="Times New Roman" panose="02020603050405020304" pitchFamily="18" charset="0"/>
              </a:rPr>
              <a:t>rendición de cuentas cobra mayor relevancia debido a sus implicancias en el proceso de transparencia, es por esto, que la Dirección Nacional de Aduanas, como una estrategia para el logro los objetivos y hacer realidad la misión y visión, ha fortalecido la información y comunicación tanto a nivel organizacional como en los demás grupos de interés enfocando actividades para mejorar la imagen institucional a través de la implementación del Manual de Rendición de Cuentas al Ciudadano. </a:t>
            </a:r>
            <a:endParaRPr lang="es-ES" sz="2400" dirty="0">
              <a:solidFill>
                <a:schemeClr val="tx2">
                  <a:lumMod val="50000"/>
                </a:schemeClr>
              </a:solidFill>
              <a:latin typeface="Times New Roman" panose="02020603050405020304" pitchFamily="18" charset="0"/>
              <a:cs typeface="Times New Roman" panose="02020603050405020304" pitchFamily="18" charset="0"/>
            </a:endParaRPr>
          </a:p>
          <a:p>
            <a:pPr algn="just"/>
            <a:r>
              <a:rPr lang="es-PY" sz="2400" dirty="0">
                <a:solidFill>
                  <a:schemeClr val="tx2">
                    <a:lumMod val="50000"/>
                  </a:schemeClr>
                </a:solidFill>
                <a:latin typeface="Times New Roman" panose="02020603050405020304" pitchFamily="18" charset="0"/>
                <a:cs typeface="Times New Roman" panose="02020603050405020304" pitchFamily="18" charset="0"/>
              </a:rPr>
              <a:t>En ese contexto se presenta a continuación pautas para la ejecución del Plan de Rendición de Cuentas al Ciudadano de la Dirección Nacional de Aduanas y su respectivo cronograma.</a:t>
            </a:r>
            <a:endParaRPr lang="es-ES" sz="2400" dirty="0">
              <a:solidFill>
                <a:schemeClr val="tx2">
                  <a:lumMod val="50000"/>
                </a:schemeClr>
              </a:solidFill>
              <a:latin typeface="Times New Roman" panose="02020603050405020304" pitchFamily="18" charset="0"/>
              <a:cs typeface="Times New Roman" panose="02020603050405020304" pitchFamily="18" charset="0"/>
            </a:endParaRPr>
          </a:p>
          <a:p>
            <a:pPr algn="just"/>
            <a:endParaRPr lang="es-ES" sz="2000" dirty="0"/>
          </a:p>
        </p:txBody>
      </p:sp>
    </p:spTree>
    <p:extLst>
      <p:ext uri="{BB962C8B-B14F-4D97-AF65-F5344CB8AC3E}">
        <p14:creationId xmlns:p14="http://schemas.microsoft.com/office/powerpoint/2010/main" xmlns="" val="4832820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4" y="0"/>
            <a:ext cx="10248331" cy="982639"/>
          </a:xfrm>
        </p:spPr>
        <p:txBody>
          <a:bodyPr>
            <a:noAutofit/>
          </a:bodyPr>
          <a:lstStyle/>
          <a:p>
            <a:pPr algn="ctr"/>
            <a:r>
              <a:rPr lang="pt-BR" sz="1800" b="1" dirty="0" smtClean="0">
                <a:solidFill>
                  <a:srgbClr val="C00000"/>
                </a:solidFill>
                <a:latin typeface="Times New Roman" panose="02020603050405020304" pitchFamily="18" charset="0"/>
                <a:cs typeface="Times New Roman" panose="02020603050405020304" pitchFamily="18" charset="0"/>
              </a:rPr>
              <a:t>CRONOGRAMA DE ACTIVIDADES  2019 – 2023</a:t>
            </a:r>
            <a:br>
              <a:rPr lang="pt-BR" sz="1800" b="1" dirty="0" smtClean="0">
                <a:solidFill>
                  <a:srgbClr val="C00000"/>
                </a:solidFill>
                <a:latin typeface="Times New Roman" panose="02020603050405020304" pitchFamily="18" charset="0"/>
                <a:cs typeface="Times New Roman" panose="02020603050405020304" pitchFamily="18" charset="0"/>
              </a:rPr>
            </a:br>
            <a:r>
              <a:rPr lang="pt-BR" sz="1800" b="1" dirty="0" smtClean="0">
                <a:solidFill>
                  <a:srgbClr val="C00000"/>
                </a:solidFill>
                <a:latin typeface="Times New Roman" panose="02020603050405020304" pitchFamily="18" charset="0"/>
                <a:cs typeface="Times New Roman" panose="02020603050405020304" pitchFamily="18" charset="0"/>
              </a:rPr>
              <a:t>PLAN DE RENDICIÒN DE CUENTAS AL CIUDADANO</a:t>
            </a:r>
            <a:endParaRPr lang="es-ES" sz="1800" b="1" dirty="0" smtClean="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352800" y="6285057"/>
            <a:ext cx="4911436"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graphicFrame>
        <p:nvGraphicFramePr>
          <p:cNvPr id="3" name="Diagrama 2"/>
          <p:cNvGraphicFramePr/>
          <p:nvPr>
            <p:extLst>
              <p:ext uri="{D42A27DB-BD31-4B8C-83A1-F6EECF244321}">
                <p14:modId xmlns:p14="http://schemas.microsoft.com/office/powerpoint/2010/main" xmlns="" val="512331693"/>
              </p:ext>
            </p:extLst>
          </p:nvPr>
        </p:nvGraphicFramePr>
        <p:xfrm>
          <a:off x="250937" y="70820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p:cNvSpPr txBox="1"/>
          <p:nvPr/>
        </p:nvSpPr>
        <p:spPr>
          <a:xfrm>
            <a:off x="5335654" y="1016524"/>
            <a:ext cx="6372367" cy="1015663"/>
          </a:xfrm>
          <a:prstGeom prst="rect">
            <a:avLst/>
          </a:prstGeom>
          <a:noFill/>
        </p:spPr>
        <p:txBody>
          <a:bodyPr wrap="square" rtlCol="0">
            <a:spAutoFit/>
          </a:bodyPr>
          <a:lstStyle/>
          <a:p>
            <a:pPr algn="just"/>
            <a:r>
              <a:rPr lang="es-ES" sz="2000" dirty="0" smtClean="0">
                <a:solidFill>
                  <a:schemeClr val="tx2">
                    <a:lumMod val="50000"/>
                  </a:schemeClr>
                </a:solidFill>
                <a:latin typeface="Times New Roman" panose="02020603050405020304" pitchFamily="18" charset="0"/>
                <a:cs typeface="Times New Roman" panose="02020603050405020304" pitchFamily="18" charset="0"/>
              </a:rPr>
              <a:t>- Somos </a:t>
            </a:r>
            <a:r>
              <a:rPr lang="es-ES" sz="2000" dirty="0">
                <a:solidFill>
                  <a:schemeClr val="tx2">
                    <a:lumMod val="50000"/>
                  </a:schemeClr>
                </a:solidFill>
                <a:latin typeface="Times New Roman" panose="02020603050405020304" pitchFamily="18" charset="0"/>
                <a:cs typeface="Times New Roman" panose="02020603050405020304" pitchFamily="18" charset="0"/>
              </a:rPr>
              <a:t>una institución autónoma, facilitadora del comercio internacional, responsable de una eficiente recaudación de los tributos y fiscalizador del tráfico de mercaderías.</a:t>
            </a:r>
          </a:p>
        </p:txBody>
      </p:sp>
      <p:sp>
        <p:nvSpPr>
          <p:cNvPr id="8" name="CuadroTexto 7"/>
          <p:cNvSpPr txBox="1"/>
          <p:nvPr/>
        </p:nvSpPr>
        <p:spPr>
          <a:xfrm>
            <a:off x="5335654" y="2197674"/>
            <a:ext cx="6372367" cy="4493538"/>
          </a:xfrm>
          <a:prstGeom prst="rect">
            <a:avLst/>
          </a:prstGeom>
          <a:noFill/>
        </p:spPr>
        <p:txBody>
          <a:bodyPr wrap="square" rtlCol="0">
            <a:spAutoFit/>
          </a:bodyPr>
          <a:lstStyle/>
          <a:p>
            <a:pPr algn="just"/>
            <a:r>
              <a:rPr lang="es-ES" sz="1400" dirty="0" smtClean="0">
                <a:solidFill>
                  <a:schemeClr val="tx2">
                    <a:lumMod val="50000"/>
                  </a:schemeClr>
                </a:solidFill>
                <a:latin typeface="Times New Roman" panose="02020603050405020304" pitchFamily="18" charset="0"/>
                <a:cs typeface="Times New Roman" panose="02020603050405020304" pitchFamily="18" charset="0"/>
              </a:rPr>
              <a:t>- </a:t>
            </a:r>
            <a:r>
              <a:rPr lang="es-ES" sz="1600" dirty="0" smtClean="0">
                <a:solidFill>
                  <a:schemeClr val="tx2">
                    <a:lumMod val="50000"/>
                  </a:schemeClr>
                </a:solidFill>
                <a:latin typeface="Times New Roman" panose="02020603050405020304" pitchFamily="18" charset="0"/>
                <a:cs typeface="Times New Roman" panose="02020603050405020304" pitchFamily="18" charset="0"/>
              </a:rPr>
              <a:t>Seremos </a:t>
            </a:r>
            <a:r>
              <a:rPr lang="es-ES" sz="1600" dirty="0">
                <a:solidFill>
                  <a:schemeClr val="tx2">
                    <a:lumMod val="50000"/>
                  </a:schemeClr>
                </a:solidFill>
                <a:latin typeface="Times New Roman" panose="02020603050405020304" pitchFamily="18" charset="0"/>
                <a:cs typeface="Times New Roman" panose="02020603050405020304" pitchFamily="18" charset="0"/>
              </a:rPr>
              <a:t>una aduana que liderará las mejoras al comercio exterior del Paraguay, reconocidos mundialmente por su modelo de gestión en toda la organización y mejores prácticas aduaneras. </a:t>
            </a:r>
          </a:p>
          <a:p>
            <a:pPr algn="just"/>
            <a:r>
              <a:rPr lang="es-ES" sz="1600" dirty="0" smtClean="0">
                <a:solidFill>
                  <a:schemeClr val="tx2">
                    <a:lumMod val="50000"/>
                  </a:schemeClr>
                </a:solidFill>
                <a:latin typeface="Times New Roman" panose="02020603050405020304" pitchFamily="18" charset="0"/>
                <a:cs typeface="Times New Roman" panose="02020603050405020304" pitchFamily="18" charset="0"/>
              </a:rPr>
              <a:t>- Contaremos </a:t>
            </a:r>
            <a:r>
              <a:rPr lang="es-ES" sz="1600" dirty="0">
                <a:solidFill>
                  <a:schemeClr val="tx2">
                    <a:lumMod val="50000"/>
                  </a:schemeClr>
                </a:solidFill>
                <a:latin typeface="Times New Roman" panose="02020603050405020304" pitchFamily="18" charset="0"/>
                <a:cs typeface="Times New Roman" panose="02020603050405020304" pitchFamily="18" charset="0"/>
              </a:rPr>
              <a:t>con normativa clara y actualizada a las realidades del comercio exterior de hoy. Con procedimientos lo más virtuales posibles, predecibles y agiles basados en la innovación, tecnología, la automatización y la eliminación de la discrecionalidad en todos los procesos de aduana. </a:t>
            </a:r>
          </a:p>
          <a:p>
            <a:pPr algn="just"/>
            <a:r>
              <a:rPr lang="es-ES" sz="1600" dirty="0" smtClean="0">
                <a:solidFill>
                  <a:schemeClr val="tx2">
                    <a:lumMod val="50000"/>
                  </a:schemeClr>
                </a:solidFill>
                <a:latin typeface="Times New Roman" panose="02020603050405020304" pitchFamily="18" charset="0"/>
                <a:cs typeface="Times New Roman" panose="02020603050405020304" pitchFamily="18" charset="0"/>
              </a:rPr>
              <a:t>- Realizaremos </a:t>
            </a:r>
            <a:r>
              <a:rPr lang="es-ES" sz="1600" dirty="0">
                <a:solidFill>
                  <a:schemeClr val="tx2">
                    <a:lumMod val="50000"/>
                  </a:schemeClr>
                </a:solidFill>
                <a:latin typeface="Times New Roman" panose="02020603050405020304" pitchFamily="18" charset="0"/>
                <a:cs typeface="Times New Roman" panose="02020603050405020304" pitchFamily="18" charset="0"/>
              </a:rPr>
              <a:t>un control de las mercaderías, personas, medios de transporte y unidades de carga, de manera inteligente, utilizando la gestión de riesgo en todos los momentos del control. </a:t>
            </a:r>
          </a:p>
          <a:p>
            <a:pPr algn="just"/>
            <a:r>
              <a:rPr lang="es-ES" sz="1600" dirty="0" smtClean="0">
                <a:solidFill>
                  <a:schemeClr val="tx2">
                    <a:lumMod val="50000"/>
                  </a:schemeClr>
                </a:solidFill>
                <a:latin typeface="Times New Roman" panose="02020603050405020304" pitchFamily="18" charset="0"/>
                <a:cs typeface="Times New Roman" panose="02020603050405020304" pitchFamily="18" charset="0"/>
              </a:rPr>
              <a:t>- De </a:t>
            </a:r>
            <a:r>
              <a:rPr lang="es-ES" sz="1600" dirty="0">
                <a:solidFill>
                  <a:schemeClr val="tx2">
                    <a:lumMod val="50000"/>
                  </a:schemeClr>
                </a:solidFill>
                <a:latin typeface="Times New Roman" panose="02020603050405020304" pitchFamily="18" charset="0"/>
                <a:cs typeface="Times New Roman" panose="02020603050405020304" pitchFamily="18" charset="0"/>
              </a:rPr>
              <a:t>esta forma contribuiremos al desarrollo y estabilidad económica del país. Impulsando la facilitación del comercio, asegurando la cadena logística, la competitividad, conectándonos con nuestros grupos de interés y protegiendo a la sociedad paraguaya en general. </a:t>
            </a:r>
          </a:p>
          <a:p>
            <a:pPr algn="just"/>
            <a:r>
              <a:rPr lang="es-ES" sz="1600" dirty="0" smtClean="0">
                <a:solidFill>
                  <a:schemeClr val="tx2">
                    <a:lumMod val="50000"/>
                  </a:schemeClr>
                </a:solidFill>
                <a:latin typeface="Times New Roman" panose="02020603050405020304" pitchFamily="18" charset="0"/>
                <a:cs typeface="Times New Roman" panose="02020603050405020304" pitchFamily="18" charset="0"/>
              </a:rPr>
              <a:t>- Y </a:t>
            </a:r>
            <a:r>
              <a:rPr lang="es-ES" sz="1600" dirty="0">
                <a:solidFill>
                  <a:schemeClr val="tx2">
                    <a:lumMod val="50000"/>
                  </a:schemeClr>
                </a:solidFill>
                <a:latin typeface="Times New Roman" panose="02020603050405020304" pitchFamily="18" charset="0"/>
                <a:cs typeface="Times New Roman" panose="02020603050405020304" pitchFamily="18" charset="0"/>
              </a:rPr>
              <a:t>nos reconocerán como servidores públicos, íntegros e inflexibles ante la corrupción.</a:t>
            </a:r>
          </a:p>
          <a:p>
            <a:pPr algn="just"/>
            <a:endParaRPr lang="es-ES" sz="14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174713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4" y="0"/>
            <a:ext cx="10248331" cy="982639"/>
          </a:xfrm>
        </p:spPr>
        <p:txBody>
          <a:bodyPr>
            <a:noAutofit/>
          </a:bodyPr>
          <a:lstStyle/>
          <a:p>
            <a:pPr algn="ctr"/>
            <a:r>
              <a:rPr lang="pt-BR" sz="1800" b="1" dirty="0" smtClean="0">
                <a:solidFill>
                  <a:srgbClr val="C00000"/>
                </a:solidFill>
                <a:latin typeface="Times New Roman" panose="02020603050405020304" pitchFamily="18" charset="0"/>
                <a:cs typeface="Times New Roman" panose="02020603050405020304" pitchFamily="18" charset="0"/>
              </a:rPr>
              <a:t>CRONOGRAMA DE ACTIVIDADES  2019 – 2023</a:t>
            </a:r>
            <a:br>
              <a:rPr lang="pt-BR" sz="1800" b="1" dirty="0" smtClean="0">
                <a:solidFill>
                  <a:srgbClr val="C00000"/>
                </a:solidFill>
                <a:latin typeface="Times New Roman" panose="02020603050405020304" pitchFamily="18" charset="0"/>
                <a:cs typeface="Times New Roman" panose="02020603050405020304" pitchFamily="18" charset="0"/>
              </a:rPr>
            </a:br>
            <a:r>
              <a:rPr lang="pt-BR" sz="1800" b="1" dirty="0" smtClean="0">
                <a:solidFill>
                  <a:srgbClr val="C00000"/>
                </a:solidFill>
                <a:latin typeface="Times New Roman" panose="02020603050405020304" pitchFamily="18" charset="0"/>
                <a:cs typeface="Times New Roman" panose="02020603050405020304" pitchFamily="18" charset="0"/>
              </a:rPr>
              <a:t>PLAN DE RENDICIÒN DE CUENTAS AL CIUDADANO</a:t>
            </a:r>
            <a:endParaRPr lang="es-ES" sz="1800" b="1" dirty="0" smtClean="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2854035" y="6146511"/>
            <a:ext cx="6012873"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
        <p:nvSpPr>
          <p:cNvPr id="6" name="CuadroTexto 5"/>
          <p:cNvSpPr txBox="1"/>
          <p:nvPr/>
        </p:nvSpPr>
        <p:spPr>
          <a:xfrm>
            <a:off x="914401" y="1390597"/>
            <a:ext cx="10345002" cy="3539430"/>
          </a:xfrm>
          <a:prstGeom prst="rect">
            <a:avLst/>
          </a:prstGeom>
          <a:noFill/>
        </p:spPr>
        <p:txBody>
          <a:bodyPr wrap="square" rtlCol="0">
            <a:spAutoFit/>
          </a:bodyPr>
          <a:lstStyle/>
          <a:p>
            <a:pPr algn="ctr"/>
            <a:r>
              <a:rPr lang="es-ES" sz="4000" b="1" dirty="0" smtClean="0">
                <a:solidFill>
                  <a:schemeClr val="tx2">
                    <a:lumMod val="50000"/>
                  </a:schemeClr>
                </a:solidFill>
                <a:latin typeface="Times New Roman" panose="02020603050405020304" pitchFamily="18" charset="0"/>
                <a:cs typeface="Times New Roman" panose="02020603050405020304" pitchFamily="18" charset="0"/>
              </a:rPr>
              <a:t>OBJETIVO</a:t>
            </a:r>
          </a:p>
          <a:p>
            <a:pPr algn="ctr"/>
            <a:endParaRPr lang="es-ES" sz="4000" dirty="0" smtClean="0">
              <a:solidFill>
                <a:schemeClr val="tx2">
                  <a:lumMod val="50000"/>
                </a:schemeClr>
              </a:solidFill>
              <a:latin typeface="Times New Roman" panose="02020603050405020304" pitchFamily="18" charset="0"/>
              <a:cs typeface="Times New Roman" panose="02020603050405020304" pitchFamily="18" charset="0"/>
            </a:endParaRPr>
          </a:p>
          <a:p>
            <a:pPr algn="just"/>
            <a:r>
              <a:rPr lang="es-ES" sz="2400" dirty="0" smtClean="0">
                <a:solidFill>
                  <a:schemeClr val="tx2">
                    <a:lumMod val="50000"/>
                  </a:schemeClr>
                </a:solidFill>
                <a:latin typeface="Times New Roman" panose="02020603050405020304" pitchFamily="18" charset="0"/>
                <a:cs typeface="Times New Roman" panose="02020603050405020304" pitchFamily="18" charset="0"/>
              </a:rPr>
              <a:t>Fomentar la participación de los grupos de interés en la prevención de la corrupción  e incrementar la confianza de los mismos mediante el mecanismo de Rendición de Cuentas al Ciudadano. Desarrollar mayor comprensión de los procesos que garanticen la transparencia en la gestión de la Dirección Nacional de Aduanas y su impacto.</a:t>
            </a:r>
          </a:p>
          <a:p>
            <a:pPr algn="just"/>
            <a:endParaRPr lang="es-ES" sz="2400" dirty="0"/>
          </a:p>
        </p:txBody>
      </p:sp>
      <p:pic>
        <p:nvPicPr>
          <p:cNvPr id="3" name="Imagen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345003" y="4406397"/>
            <a:ext cx="2264534" cy="2451604"/>
          </a:xfrm>
          <a:prstGeom prst="rect">
            <a:avLst/>
          </a:prstGeom>
        </p:spPr>
      </p:pic>
    </p:spTree>
    <p:extLst>
      <p:ext uri="{BB962C8B-B14F-4D97-AF65-F5344CB8AC3E}">
        <p14:creationId xmlns:p14="http://schemas.microsoft.com/office/powerpoint/2010/main" xmlns="" val="40285650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4" y="0"/>
            <a:ext cx="10248331" cy="982639"/>
          </a:xfrm>
        </p:spPr>
        <p:txBody>
          <a:bodyPr>
            <a:noAutofit/>
          </a:bodyPr>
          <a:lstStyle/>
          <a:p>
            <a:pPr algn="ctr"/>
            <a:r>
              <a:rPr lang="pt-BR" sz="1800" b="1" dirty="0" smtClean="0">
                <a:solidFill>
                  <a:srgbClr val="C00000"/>
                </a:solidFill>
                <a:latin typeface="Times New Roman" panose="02020603050405020304" pitchFamily="18" charset="0"/>
                <a:cs typeface="Times New Roman" panose="02020603050405020304" pitchFamily="18" charset="0"/>
              </a:rPr>
              <a:t>CRONOGRAMA DE ACTIVIDADES  2019 – 2023</a:t>
            </a:r>
            <a:br>
              <a:rPr lang="pt-BR" sz="1800" b="1" dirty="0" smtClean="0">
                <a:solidFill>
                  <a:srgbClr val="C00000"/>
                </a:solidFill>
                <a:latin typeface="Times New Roman" panose="02020603050405020304" pitchFamily="18" charset="0"/>
                <a:cs typeface="Times New Roman" panose="02020603050405020304" pitchFamily="18" charset="0"/>
              </a:rPr>
            </a:br>
            <a:r>
              <a:rPr lang="pt-BR" sz="1800" b="1" dirty="0" smtClean="0">
                <a:solidFill>
                  <a:srgbClr val="C00000"/>
                </a:solidFill>
                <a:latin typeface="Times New Roman" panose="02020603050405020304" pitchFamily="18" charset="0"/>
                <a:cs typeface="Times New Roman" panose="02020603050405020304" pitchFamily="18" charset="0"/>
              </a:rPr>
              <a:t>PLAN DE RENDICIÒN DE CUENTAS AL CIUDADANO</a:t>
            </a:r>
            <a:endParaRPr lang="es-ES" sz="1800" b="1" dirty="0" smtClean="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2978727" y="6007966"/>
            <a:ext cx="5846618"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290945" y="166255"/>
            <a:ext cx="1910834" cy="1224342"/>
          </a:xfrm>
          <a:prstGeom prst="rect">
            <a:avLst/>
          </a:prstGeom>
        </p:spPr>
      </p:pic>
      <p:sp>
        <p:nvSpPr>
          <p:cNvPr id="6" name="CuadroTexto 5"/>
          <p:cNvSpPr txBox="1"/>
          <p:nvPr/>
        </p:nvSpPr>
        <p:spPr>
          <a:xfrm>
            <a:off x="914401" y="1390597"/>
            <a:ext cx="10345002" cy="3477875"/>
          </a:xfrm>
          <a:prstGeom prst="rect">
            <a:avLst/>
          </a:prstGeom>
          <a:noFill/>
        </p:spPr>
        <p:txBody>
          <a:bodyPr wrap="square" rtlCol="0">
            <a:spAutoFit/>
          </a:bodyPr>
          <a:lstStyle/>
          <a:p>
            <a:pPr algn="ctr"/>
            <a:r>
              <a:rPr lang="es-ES" sz="4000" b="1" dirty="0" smtClean="0">
                <a:solidFill>
                  <a:schemeClr val="tx2">
                    <a:lumMod val="50000"/>
                  </a:schemeClr>
                </a:solidFill>
                <a:latin typeface="Times New Roman" panose="02020603050405020304" pitchFamily="18" charset="0"/>
                <a:cs typeface="Times New Roman" panose="02020603050405020304" pitchFamily="18" charset="0"/>
              </a:rPr>
              <a:t>OBJETIVO</a:t>
            </a:r>
          </a:p>
          <a:p>
            <a:pPr algn="ctr"/>
            <a:endParaRPr lang="es-ES" sz="4000" dirty="0" smtClean="0">
              <a:solidFill>
                <a:schemeClr val="tx2">
                  <a:lumMod val="50000"/>
                </a:schemeClr>
              </a:solidFill>
              <a:latin typeface="Times New Roman" panose="02020603050405020304" pitchFamily="18" charset="0"/>
              <a:cs typeface="Times New Roman" panose="02020603050405020304" pitchFamily="18" charset="0"/>
            </a:endParaRPr>
          </a:p>
          <a:p>
            <a:pPr algn="just"/>
            <a:r>
              <a:rPr lang="es-ES" sz="2400" dirty="0" smtClean="0">
                <a:solidFill>
                  <a:schemeClr val="tx2">
                    <a:lumMod val="50000"/>
                  </a:schemeClr>
                </a:solidFill>
                <a:latin typeface="Times New Roman" panose="02020603050405020304" pitchFamily="18" charset="0"/>
                <a:cs typeface="Times New Roman" panose="02020603050405020304" pitchFamily="18" charset="0"/>
              </a:rPr>
              <a:t>Fomentar la participación de los grupos de interés en la prevención de la corrupción  e incrementar la confianza de los mismos mediante el mecanismo de Rendición de Cuentas al Ciudadano. Desarrollar mayor comprensión de los procesos que garanticen la transparencia en la gestión de la Dirección Nacional de Aduanas y su impacto.</a:t>
            </a:r>
          </a:p>
          <a:p>
            <a:pPr algn="just"/>
            <a:endParaRPr lang="es-ES" sz="2000" dirty="0"/>
          </a:p>
        </p:txBody>
      </p:sp>
      <p:pic>
        <p:nvPicPr>
          <p:cNvPr id="3" name="Imagen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345003" y="4406397"/>
            <a:ext cx="2264534" cy="2451604"/>
          </a:xfrm>
          <a:prstGeom prst="rect">
            <a:avLst/>
          </a:prstGeom>
        </p:spPr>
      </p:pic>
    </p:spTree>
    <p:extLst>
      <p:ext uri="{BB962C8B-B14F-4D97-AF65-F5344CB8AC3E}">
        <p14:creationId xmlns:p14="http://schemas.microsoft.com/office/powerpoint/2010/main" xmlns="" val="37563057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b="-8000"/>
          </a:stretch>
        </a:blip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
        <p:nvSpPr>
          <p:cNvPr id="4" name="Título 3"/>
          <p:cNvSpPr>
            <a:spLocks noGrp="1"/>
          </p:cNvSpPr>
          <p:nvPr>
            <p:ph type="ctrTitle"/>
          </p:nvPr>
        </p:nvSpPr>
        <p:spPr>
          <a:xfrm>
            <a:off x="943970" y="3575712"/>
            <a:ext cx="10522424" cy="2336255"/>
          </a:xfrm>
        </p:spPr>
        <p:txBody>
          <a:bodyPr>
            <a:noAutofit/>
          </a:bodyPr>
          <a:lstStyle/>
          <a:p>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PLAN DE RENDICIÓN DE CUENTAS AL CIUDADANO DE LA </a:t>
            </a:r>
            <a:b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br>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DIRECCIÓN NACIONAL DE ADUANAS</a:t>
            </a:r>
            <a:endParaRPr lang="es-ES" b="1" dirty="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345338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400000"/>
                    </a14:imgEffect>
                  </a14:imgLayer>
                </a14:imgProps>
              </a:ext>
            </a:extLst>
          </a:blip>
          <a:srcRect l="16155" t="19916" r="19546" b="8629"/>
          <a:stretch/>
        </p:blipFill>
        <p:spPr>
          <a:xfrm>
            <a:off x="540327" y="887104"/>
            <a:ext cx="11319164" cy="5605771"/>
          </a:xfrm>
          <a:prstGeom prst="rect">
            <a:avLst/>
          </a:prstGeom>
        </p:spPr>
      </p:pic>
      <p:sp>
        <p:nvSpPr>
          <p:cNvPr id="2" name="Título 1"/>
          <p:cNvSpPr>
            <a:spLocks noGrp="1"/>
          </p:cNvSpPr>
          <p:nvPr>
            <p:ph type="title"/>
          </p:nvPr>
        </p:nvSpPr>
        <p:spPr>
          <a:xfrm>
            <a:off x="1501254" y="0"/>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PLAN DE RENDICIÓN DE CUENTAS AL CIUDADANO </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DE LA DIRECCIÓN NACIONAL DE ADUANAS</a:t>
            </a:r>
          </a:p>
        </p:txBody>
      </p:sp>
      <p:sp>
        <p:nvSpPr>
          <p:cNvPr id="4" name="Marcador de pie de página 3"/>
          <p:cNvSpPr>
            <a:spLocks noGrp="1"/>
          </p:cNvSpPr>
          <p:nvPr>
            <p:ph type="ftr" sz="quarter" idx="11"/>
          </p:nvPr>
        </p:nvSpPr>
        <p:spPr>
          <a:xfrm>
            <a:off x="3131127" y="6243493"/>
            <a:ext cx="5721928"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180111" y="0"/>
            <a:ext cx="1842654" cy="1009196"/>
          </a:xfrm>
          <a:prstGeom prst="rect">
            <a:avLst/>
          </a:prstGeom>
        </p:spPr>
      </p:pic>
    </p:spTree>
    <p:extLst>
      <p:ext uri="{BB962C8B-B14F-4D97-AF65-F5344CB8AC3E}">
        <p14:creationId xmlns:p14="http://schemas.microsoft.com/office/powerpoint/2010/main" xmlns="" val="29600316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4" y="0"/>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PLAN DE RENDICIÓN DE CUENTAS AL CIUDADANO </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DE LA DIRECCIÓN NACIONAL DE ADUANAS</a:t>
            </a:r>
          </a:p>
        </p:txBody>
      </p:sp>
      <p:sp>
        <p:nvSpPr>
          <p:cNvPr id="4" name="Marcador de pie de página 3"/>
          <p:cNvSpPr>
            <a:spLocks noGrp="1"/>
          </p:cNvSpPr>
          <p:nvPr>
            <p:ph type="ftr" sz="quarter" idx="11"/>
          </p:nvPr>
        </p:nvSpPr>
        <p:spPr>
          <a:xfrm>
            <a:off x="3283527" y="6132657"/>
            <a:ext cx="5472546"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401782" y="290945"/>
            <a:ext cx="2201779" cy="1390597"/>
          </a:xfrm>
          <a:prstGeom prst="rect">
            <a:avLst/>
          </a:prstGeom>
        </p:spPr>
      </p:pic>
      <p:graphicFrame>
        <p:nvGraphicFramePr>
          <p:cNvPr id="7" name="Diagrama 6"/>
          <p:cNvGraphicFramePr/>
          <p:nvPr>
            <p:extLst>
              <p:ext uri="{D42A27DB-BD31-4B8C-83A1-F6EECF244321}">
                <p14:modId xmlns:p14="http://schemas.microsoft.com/office/powerpoint/2010/main" xmlns="" val="1610772598"/>
              </p:ext>
            </p:extLst>
          </p:nvPr>
        </p:nvGraphicFramePr>
        <p:xfrm>
          <a:off x="678873" y="842495"/>
          <a:ext cx="1106978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938408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4" y="0"/>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PLAN DE RENDICIÓN DE CUENTAS AL CIUDADANO </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DE LA DIRECCIÓN NACIONAL DE ADUANAS</a:t>
            </a:r>
          </a:p>
        </p:txBody>
      </p:sp>
      <p:sp>
        <p:nvSpPr>
          <p:cNvPr id="4" name="Marcador de pie de página 3"/>
          <p:cNvSpPr>
            <a:spLocks noGrp="1"/>
          </p:cNvSpPr>
          <p:nvPr>
            <p:ph type="ftr" sz="quarter" idx="11"/>
          </p:nvPr>
        </p:nvSpPr>
        <p:spPr>
          <a:xfrm>
            <a:off x="3394365" y="6104948"/>
            <a:ext cx="5140036"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207818" y="221673"/>
            <a:ext cx="1993961" cy="1168924"/>
          </a:xfrm>
          <a:prstGeom prst="rect">
            <a:avLst/>
          </a:prstGeom>
        </p:spPr>
      </p:pic>
      <p:graphicFrame>
        <p:nvGraphicFramePr>
          <p:cNvPr id="7" name="Diagrama 6"/>
          <p:cNvGraphicFramePr/>
          <p:nvPr>
            <p:extLst>
              <p:ext uri="{D42A27DB-BD31-4B8C-83A1-F6EECF244321}">
                <p14:modId xmlns:p14="http://schemas.microsoft.com/office/powerpoint/2010/main" xmlns="" val="2294117635"/>
              </p:ext>
            </p:extLst>
          </p:nvPr>
        </p:nvGraphicFramePr>
        <p:xfrm>
          <a:off x="207818" y="842494"/>
          <a:ext cx="11734800" cy="5544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p:cNvSpPr txBox="1"/>
          <p:nvPr/>
        </p:nvSpPr>
        <p:spPr>
          <a:xfrm>
            <a:off x="6096000" y="3464696"/>
            <a:ext cx="3725839" cy="584775"/>
          </a:xfrm>
          <a:prstGeom prst="rect">
            <a:avLst/>
          </a:prstGeom>
          <a:noFill/>
        </p:spPr>
        <p:txBody>
          <a:bodyPr wrap="square" rtlCol="0">
            <a:spAutoFit/>
          </a:bodyPr>
          <a:lstStyle/>
          <a:p>
            <a:r>
              <a:rPr lang="es-ES" sz="1600" dirty="0">
                <a:latin typeface="Times New Roman" panose="02020603050405020304" pitchFamily="18" charset="0"/>
                <a:cs typeface="Times New Roman" panose="02020603050405020304" pitchFamily="18" charset="0"/>
              </a:rPr>
              <a:t>Dependencias que integran el CRCC:</a:t>
            </a:r>
          </a:p>
          <a:p>
            <a:endParaRPr lang="es-E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81888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b="-8000"/>
          </a:stretch>
        </a:blip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
        <p:nvSpPr>
          <p:cNvPr id="4" name="Título 3"/>
          <p:cNvSpPr>
            <a:spLocks noGrp="1"/>
          </p:cNvSpPr>
          <p:nvPr>
            <p:ph type="ctrTitle"/>
          </p:nvPr>
        </p:nvSpPr>
        <p:spPr/>
        <p:txBody>
          <a:bodyPr/>
          <a:lstStyle/>
          <a:p>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ANEXO </a:t>
            </a:r>
            <a:b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br>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DECRETO Nº2991/2019</a:t>
            </a:r>
            <a:endParaRPr lang="es-ES" b="1" dirty="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5" name="Subtítulo 4"/>
          <p:cNvSpPr>
            <a:spLocks noGrp="1"/>
          </p:cNvSpPr>
          <p:nvPr>
            <p:ph type="subTitle" idx="1"/>
          </p:nvPr>
        </p:nvSpPr>
        <p:spPr/>
        <p:txBody>
          <a:bodyPr/>
          <a:lstStyle/>
          <a:p>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MANUAL DE RENDICIÓN DE CUENTAS AL CIUDADANO</a:t>
            </a:r>
            <a:endParaRPr lang="es-ES" b="1" dirty="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946741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4" y="0"/>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PLAN DE RENDICIÓN DE CUENTAS AL CIUDADANO </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DE LA DIRECCIÓN NACIONAL DE ADUANAS</a:t>
            </a:r>
          </a:p>
        </p:txBody>
      </p:sp>
      <p:sp>
        <p:nvSpPr>
          <p:cNvPr id="4" name="Marcador de pie de página 3"/>
          <p:cNvSpPr>
            <a:spLocks noGrp="1"/>
          </p:cNvSpPr>
          <p:nvPr>
            <p:ph type="ftr" sz="quarter" idx="11"/>
          </p:nvPr>
        </p:nvSpPr>
        <p:spPr>
          <a:xfrm>
            <a:off x="3228109" y="6492875"/>
            <a:ext cx="5403273"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290945" y="166255"/>
            <a:ext cx="2064328" cy="1224342"/>
          </a:xfrm>
          <a:prstGeom prst="rect">
            <a:avLst/>
          </a:prstGeom>
        </p:spPr>
      </p:pic>
      <p:graphicFrame>
        <p:nvGraphicFramePr>
          <p:cNvPr id="7" name="Diagrama 6"/>
          <p:cNvGraphicFramePr/>
          <p:nvPr>
            <p:extLst>
              <p:ext uri="{D42A27DB-BD31-4B8C-83A1-F6EECF244321}">
                <p14:modId xmlns:p14="http://schemas.microsoft.com/office/powerpoint/2010/main" xmlns="" val="361167181"/>
              </p:ext>
            </p:extLst>
          </p:nvPr>
        </p:nvGraphicFramePr>
        <p:xfrm>
          <a:off x="107664" y="982639"/>
          <a:ext cx="1208433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2508055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8291" y="0"/>
            <a:ext cx="7855527"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PLAN DE RENDICIÓN DE CUENTAS AL CIUDADANO </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DE LA DIRECCIÓN NACIONAL DE ADUANAS</a:t>
            </a:r>
          </a:p>
        </p:txBody>
      </p:sp>
      <p:sp>
        <p:nvSpPr>
          <p:cNvPr id="4" name="Marcador de pie de página 3"/>
          <p:cNvSpPr>
            <a:spLocks noGrp="1"/>
          </p:cNvSpPr>
          <p:nvPr>
            <p:ph type="ftr" sz="quarter" idx="11"/>
          </p:nvPr>
        </p:nvSpPr>
        <p:spPr>
          <a:xfrm>
            <a:off x="3144981" y="6492875"/>
            <a:ext cx="5320145"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235527" y="304800"/>
            <a:ext cx="1966252" cy="1085797"/>
          </a:xfrm>
          <a:prstGeom prst="rect">
            <a:avLst/>
          </a:prstGeom>
        </p:spPr>
      </p:pic>
      <p:graphicFrame>
        <p:nvGraphicFramePr>
          <p:cNvPr id="7" name="Diagrama 6"/>
          <p:cNvGraphicFramePr/>
          <p:nvPr>
            <p:extLst>
              <p:ext uri="{D42A27DB-BD31-4B8C-83A1-F6EECF244321}">
                <p14:modId xmlns:p14="http://schemas.microsoft.com/office/powerpoint/2010/main" xmlns="" val="3974536697"/>
              </p:ext>
            </p:extLst>
          </p:nvPr>
        </p:nvGraphicFramePr>
        <p:xfrm>
          <a:off x="107664" y="982639"/>
          <a:ext cx="1208433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1479405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4" y="0"/>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PLAN DE RENDICIÓN DE CUENTAS AL CIUDADANO </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DE LA DIRECCIÓN NACIONAL DE ADUANAS</a:t>
            </a:r>
          </a:p>
        </p:txBody>
      </p:sp>
      <p:sp>
        <p:nvSpPr>
          <p:cNvPr id="4" name="Marcador de pie de página 3"/>
          <p:cNvSpPr>
            <a:spLocks noGrp="1"/>
          </p:cNvSpPr>
          <p:nvPr>
            <p:ph type="ftr" sz="quarter" idx="11"/>
          </p:nvPr>
        </p:nvSpPr>
        <p:spPr>
          <a:xfrm>
            <a:off x="2895599" y="6492875"/>
            <a:ext cx="5971309"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graphicFrame>
        <p:nvGraphicFramePr>
          <p:cNvPr id="7" name="Diagrama 6"/>
          <p:cNvGraphicFramePr/>
          <p:nvPr>
            <p:extLst>
              <p:ext uri="{D42A27DB-BD31-4B8C-83A1-F6EECF244321}">
                <p14:modId xmlns:p14="http://schemas.microsoft.com/office/powerpoint/2010/main" xmlns="" val="2852936381"/>
              </p:ext>
            </p:extLst>
          </p:nvPr>
        </p:nvGraphicFramePr>
        <p:xfrm>
          <a:off x="107665" y="982639"/>
          <a:ext cx="1208433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4582478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b="-8000"/>
          </a:stretch>
        </a:blip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
        <p:nvSpPr>
          <p:cNvPr id="4" name="Título 3"/>
          <p:cNvSpPr>
            <a:spLocks noGrp="1"/>
          </p:cNvSpPr>
          <p:nvPr>
            <p:ph type="ctrTitle"/>
          </p:nvPr>
        </p:nvSpPr>
        <p:spPr>
          <a:xfrm>
            <a:off x="859809" y="5527343"/>
            <a:ext cx="10606585" cy="384624"/>
          </a:xfrm>
        </p:spPr>
        <p:txBody>
          <a:bodyPr>
            <a:noAutofit/>
          </a:bodyPr>
          <a:lstStyle/>
          <a:p>
            <a:r>
              <a:rPr lang="es-ES" b="1" dirty="0" smtClean="0">
                <a:ln>
                  <a:solidFill>
                    <a:schemeClr val="tx1">
                      <a:lumMod val="95000"/>
                      <a:lumOff val="5000"/>
                    </a:schemeClr>
                  </a:solidFill>
                </a:ln>
                <a:solidFill>
                  <a:schemeClr val="tx2">
                    <a:lumMod val="50000"/>
                  </a:schemeClr>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CONTROL DE CUMPLIMIENTO DE ACTIVIDADES DEL CRONOGRAMA DE RENDICIÓN DE CUENTAS AL CIUDADANO</a:t>
            </a:r>
          </a:p>
        </p:txBody>
      </p:sp>
    </p:spTree>
    <p:extLst>
      <p:ext uri="{BB962C8B-B14F-4D97-AF65-F5344CB8AC3E}">
        <p14:creationId xmlns:p14="http://schemas.microsoft.com/office/powerpoint/2010/main" xmlns="" val="36778175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4" y="0"/>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CONTROL DE CUMPLIMIENTO DE ACTIVIDADES DEL </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CRONOGRAMA DE RENDICIÓN DE CUENTAS AL CIUDADANO</a:t>
            </a:r>
          </a:p>
        </p:txBody>
      </p:sp>
      <p:sp>
        <p:nvSpPr>
          <p:cNvPr id="4" name="Marcador de pie de página 3"/>
          <p:cNvSpPr>
            <a:spLocks noGrp="1"/>
          </p:cNvSpPr>
          <p:nvPr>
            <p:ph type="ftr" sz="quarter" idx="11"/>
          </p:nvPr>
        </p:nvSpPr>
        <p:spPr>
          <a:xfrm>
            <a:off x="3200400" y="6506730"/>
            <a:ext cx="5915891"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p>
          <a:p>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360218" y="0"/>
            <a:ext cx="1623291" cy="1025236"/>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xmlns="" val="3011787941"/>
              </p:ext>
            </p:extLst>
          </p:nvPr>
        </p:nvGraphicFramePr>
        <p:xfrm>
          <a:off x="193963" y="988815"/>
          <a:ext cx="11804073" cy="5411984"/>
        </p:xfrm>
        <a:graphic>
          <a:graphicData uri="http://schemas.openxmlformats.org/drawingml/2006/table">
            <a:tbl>
              <a:tblPr/>
              <a:tblGrid>
                <a:gridCol w="2434921">
                  <a:extLst>
                    <a:ext uri="{9D8B030D-6E8A-4147-A177-3AD203B41FA5}">
                      <a16:colId xmlns:a16="http://schemas.microsoft.com/office/drawing/2014/main" xmlns="" val="2424832772"/>
                    </a:ext>
                  </a:extLst>
                </a:gridCol>
                <a:gridCol w="1270394">
                  <a:extLst>
                    <a:ext uri="{9D8B030D-6E8A-4147-A177-3AD203B41FA5}">
                      <a16:colId xmlns:a16="http://schemas.microsoft.com/office/drawing/2014/main" xmlns="" val="992934805"/>
                    </a:ext>
                  </a:extLst>
                </a:gridCol>
                <a:gridCol w="1270394">
                  <a:extLst>
                    <a:ext uri="{9D8B030D-6E8A-4147-A177-3AD203B41FA5}">
                      <a16:colId xmlns:a16="http://schemas.microsoft.com/office/drawing/2014/main" xmlns="" val="277694380"/>
                    </a:ext>
                  </a:extLst>
                </a:gridCol>
                <a:gridCol w="858691">
                  <a:extLst>
                    <a:ext uri="{9D8B030D-6E8A-4147-A177-3AD203B41FA5}">
                      <a16:colId xmlns:a16="http://schemas.microsoft.com/office/drawing/2014/main" xmlns="" val="3312095996"/>
                    </a:ext>
                  </a:extLst>
                </a:gridCol>
                <a:gridCol w="646960">
                  <a:extLst>
                    <a:ext uri="{9D8B030D-6E8A-4147-A177-3AD203B41FA5}">
                      <a16:colId xmlns:a16="http://schemas.microsoft.com/office/drawing/2014/main" xmlns="" val="1792248811"/>
                    </a:ext>
                  </a:extLst>
                </a:gridCol>
                <a:gridCol w="305835">
                  <a:extLst>
                    <a:ext uri="{9D8B030D-6E8A-4147-A177-3AD203B41FA5}">
                      <a16:colId xmlns:a16="http://schemas.microsoft.com/office/drawing/2014/main" xmlns="" val="2941997566"/>
                    </a:ext>
                  </a:extLst>
                </a:gridCol>
                <a:gridCol w="599908">
                  <a:extLst>
                    <a:ext uri="{9D8B030D-6E8A-4147-A177-3AD203B41FA5}">
                      <a16:colId xmlns:a16="http://schemas.microsoft.com/office/drawing/2014/main" xmlns="" val="485199447"/>
                    </a:ext>
                  </a:extLst>
                </a:gridCol>
                <a:gridCol w="1258630">
                  <a:extLst>
                    <a:ext uri="{9D8B030D-6E8A-4147-A177-3AD203B41FA5}">
                      <a16:colId xmlns:a16="http://schemas.microsoft.com/office/drawing/2014/main" xmlns="" val="3108362532"/>
                    </a:ext>
                  </a:extLst>
                </a:gridCol>
                <a:gridCol w="264666">
                  <a:extLst>
                    <a:ext uri="{9D8B030D-6E8A-4147-A177-3AD203B41FA5}">
                      <a16:colId xmlns:a16="http://schemas.microsoft.com/office/drawing/2014/main" xmlns="" val="34534201"/>
                    </a:ext>
                  </a:extLst>
                </a:gridCol>
                <a:gridCol w="255844">
                  <a:extLst>
                    <a:ext uri="{9D8B030D-6E8A-4147-A177-3AD203B41FA5}">
                      <a16:colId xmlns:a16="http://schemas.microsoft.com/office/drawing/2014/main" xmlns="" val="3751454987"/>
                    </a:ext>
                  </a:extLst>
                </a:gridCol>
                <a:gridCol w="282309">
                  <a:extLst>
                    <a:ext uri="{9D8B030D-6E8A-4147-A177-3AD203B41FA5}">
                      <a16:colId xmlns:a16="http://schemas.microsoft.com/office/drawing/2014/main" xmlns="" val="378759963"/>
                    </a:ext>
                  </a:extLst>
                </a:gridCol>
                <a:gridCol w="264666">
                  <a:extLst>
                    <a:ext uri="{9D8B030D-6E8A-4147-A177-3AD203B41FA5}">
                      <a16:colId xmlns:a16="http://schemas.microsoft.com/office/drawing/2014/main" xmlns="" val="372274191"/>
                    </a:ext>
                  </a:extLst>
                </a:gridCol>
                <a:gridCol w="308776">
                  <a:extLst>
                    <a:ext uri="{9D8B030D-6E8A-4147-A177-3AD203B41FA5}">
                      <a16:colId xmlns:a16="http://schemas.microsoft.com/office/drawing/2014/main" xmlns="" val="829746906"/>
                    </a:ext>
                  </a:extLst>
                </a:gridCol>
                <a:gridCol w="247021">
                  <a:extLst>
                    <a:ext uri="{9D8B030D-6E8A-4147-A177-3AD203B41FA5}">
                      <a16:colId xmlns:a16="http://schemas.microsoft.com/office/drawing/2014/main" xmlns="" val="39632238"/>
                    </a:ext>
                  </a:extLst>
                </a:gridCol>
                <a:gridCol w="211732">
                  <a:extLst>
                    <a:ext uri="{9D8B030D-6E8A-4147-A177-3AD203B41FA5}">
                      <a16:colId xmlns:a16="http://schemas.microsoft.com/office/drawing/2014/main" xmlns="" val="4126789294"/>
                    </a:ext>
                  </a:extLst>
                </a:gridCol>
                <a:gridCol w="299953">
                  <a:extLst>
                    <a:ext uri="{9D8B030D-6E8A-4147-A177-3AD203B41FA5}">
                      <a16:colId xmlns:a16="http://schemas.microsoft.com/office/drawing/2014/main" xmlns="" val="912283039"/>
                    </a:ext>
                  </a:extLst>
                </a:gridCol>
                <a:gridCol w="229377">
                  <a:extLst>
                    <a:ext uri="{9D8B030D-6E8A-4147-A177-3AD203B41FA5}">
                      <a16:colId xmlns:a16="http://schemas.microsoft.com/office/drawing/2014/main" xmlns="" val="1768247241"/>
                    </a:ext>
                  </a:extLst>
                </a:gridCol>
                <a:gridCol w="255844">
                  <a:extLst>
                    <a:ext uri="{9D8B030D-6E8A-4147-A177-3AD203B41FA5}">
                      <a16:colId xmlns:a16="http://schemas.microsoft.com/office/drawing/2014/main" xmlns="" val="364085418"/>
                    </a:ext>
                  </a:extLst>
                </a:gridCol>
                <a:gridCol w="291131">
                  <a:extLst>
                    <a:ext uri="{9D8B030D-6E8A-4147-A177-3AD203B41FA5}">
                      <a16:colId xmlns:a16="http://schemas.microsoft.com/office/drawing/2014/main" xmlns="" val="3686418185"/>
                    </a:ext>
                  </a:extLst>
                </a:gridCol>
                <a:gridCol w="247021">
                  <a:extLst>
                    <a:ext uri="{9D8B030D-6E8A-4147-A177-3AD203B41FA5}">
                      <a16:colId xmlns:a16="http://schemas.microsoft.com/office/drawing/2014/main" xmlns="" val="2263420529"/>
                    </a:ext>
                  </a:extLst>
                </a:gridCol>
              </a:tblGrid>
              <a:tr h="205530">
                <a:tc rowSpan="2">
                  <a:txBody>
                    <a:bodyPr/>
                    <a:lstStyle/>
                    <a:p>
                      <a:pPr algn="ctr" fontAlgn="ctr"/>
                      <a:r>
                        <a:rPr lang="es-ES" sz="1000" b="1" i="0" u="none" strike="noStrike" dirty="0">
                          <a:solidFill>
                            <a:srgbClr val="FFFFFF"/>
                          </a:solidFill>
                          <a:effectLst/>
                          <a:latin typeface="Candara" panose="020E0502030303020204" pitchFamily="34" charset="0"/>
                        </a:rPr>
                        <a:t>ACTIVIDADES</a:t>
                      </a:r>
                    </a:p>
                  </a:txBody>
                  <a:tcPr marL="7910" marR="7910" marT="79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gridSpan="2">
                  <a:txBody>
                    <a:bodyPr/>
                    <a:lstStyle/>
                    <a:p>
                      <a:pPr algn="ctr" fontAlgn="ctr"/>
                      <a:r>
                        <a:rPr lang="es-ES" sz="1000" b="1" i="0" u="none" strike="noStrike">
                          <a:solidFill>
                            <a:srgbClr val="FFFFFF"/>
                          </a:solidFill>
                          <a:effectLst/>
                          <a:latin typeface="Candara" panose="020E0502030303020204" pitchFamily="34" charset="0"/>
                        </a:rPr>
                        <a:t>RESPONSABLES</a:t>
                      </a:r>
                    </a:p>
                  </a:txBody>
                  <a:tcPr marL="7910" marR="7910" marT="79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66"/>
                    </a:solidFill>
                  </a:tcPr>
                </a:tc>
                <a:tc hMerge="1">
                  <a:txBody>
                    <a:bodyPr/>
                    <a:lstStyle/>
                    <a:p>
                      <a:endParaRPr lang="es-ES"/>
                    </a:p>
                  </a:txBody>
                  <a:tcPr/>
                </a:tc>
                <a:tc rowSpan="2">
                  <a:txBody>
                    <a:bodyPr/>
                    <a:lstStyle/>
                    <a:p>
                      <a:pPr algn="ctr" fontAlgn="ctr"/>
                      <a:r>
                        <a:rPr lang="es-ES" sz="1000" b="1" i="0" u="none" strike="noStrike">
                          <a:solidFill>
                            <a:srgbClr val="FFFFFF"/>
                          </a:solidFill>
                          <a:effectLst/>
                          <a:latin typeface="Candara" panose="020E0502030303020204" pitchFamily="34" charset="0"/>
                        </a:rPr>
                        <a:t>FECHA DE INICIO</a:t>
                      </a:r>
                    </a:p>
                  </a:txBody>
                  <a:tcPr marL="7910" marR="7910" marT="79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rowSpan="2">
                  <a:txBody>
                    <a:bodyPr/>
                    <a:lstStyle/>
                    <a:p>
                      <a:pPr algn="ctr" fontAlgn="ctr"/>
                      <a:r>
                        <a:rPr lang="es-ES" sz="1000" b="1" i="0" u="none" strike="noStrike">
                          <a:solidFill>
                            <a:srgbClr val="FFFFFF"/>
                          </a:solidFill>
                          <a:effectLst/>
                          <a:latin typeface="Candara" panose="020E0502030303020204" pitchFamily="34" charset="0"/>
                        </a:rPr>
                        <a:t>FECHA ENTREGA</a:t>
                      </a:r>
                    </a:p>
                  </a:txBody>
                  <a:tcPr marL="7910" marR="7910" marT="79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rowSpan="2">
                  <a:txBody>
                    <a:bodyPr/>
                    <a:lstStyle/>
                    <a:p>
                      <a:pPr algn="ctr" fontAlgn="ctr"/>
                      <a:r>
                        <a:rPr lang="es-ES" sz="1000" b="1" i="0" u="none" strike="noStrike">
                          <a:solidFill>
                            <a:srgbClr val="FFFFFF"/>
                          </a:solidFill>
                          <a:effectLst/>
                          <a:latin typeface="Candara" panose="020E0502030303020204" pitchFamily="34" charset="0"/>
                        </a:rPr>
                        <a:t>DÍAS</a:t>
                      </a:r>
                    </a:p>
                  </a:txBody>
                  <a:tcPr marL="7910" marR="7910" marT="79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rowSpan="2">
                  <a:txBody>
                    <a:bodyPr/>
                    <a:lstStyle/>
                    <a:p>
                      <a:pPr algn="ctr" fontAlgn="ctr"/>
                      <a:r>
                        <a:rPr lang="es-ES" sz="1000" b="1" i="0" u="none" strike="noStrike">
                          <a:solidFill>
                            <a:srgbClr val="FFFFFF"/>
                          </a:solidFill>
                          <a:effectLst/>
                          <a:latin typeface="Candara" panose="020E0502030303020204" pitchFamily="34" charset="0"/>
                        </a:rPr>
                        <a:t>ESTADO</a:t>
                      </a:r>
                    </a:p>
                  </a:txBody>
                  <a:tcPr marL="7910" marR="7910" marT="791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rowSpan="2">
                  <a:txBody>
                    <a:bodyPr/>
                    <a:lstStyle/>
                    <a:p>
                      <a:pPr algn="ctr" fontAlgn="ctr"/>
                      <a:r>
                        <a:rPr lang="es-ES" sz="1000" b="1" i="0" u="none" strike="noStrike">
                          <a:solidFill>
                            <a:srgbClr val="FFFFFF"/>
                          </a:solidFill>
                          <a:effectLst/>
                          <a:latin typeface="Candara" panose="020E0502030303020204" pitchFamily="34" charset="0"/>
                        </a:rPr>
                        <a:t>OBSERVACIÓN</a:t>
                      </a:r>
                    </a:p>
                  </a:txBody>
                  <a:tcPr marL="7910" marR="7910" marT="791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gridSpan="12">
                  <a:txBody>
                    <a:bodyPr/>
                    <a:lstStyle/>
                    <a:p>
                      <a:pPr algn="ctr" fontAlgn="b"/>
                      <a:r>
                        <a:rPr lang="es-ES" sz="1000" b="1" i="0" u="none" strike="noStrike">
                          <a:solidFill>
                            <a:srgbClr val="FFFFFF"/>
                          </a:solidFill>
                          <a:effectLst/>
                          <a:latin typeface="Candara" panose="020E0502030303020204" pitchFamily="34" charset="0"/>
                        </a:rPr>
                        <a:t>2021</a:t>
                      </a:r>
                    </a:p>
                  </a:txBody>
                  <a:tcPr marL="7910" marR="7910" marT="791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66"/>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3737603044"/>
                  </a:ext>
                </a:extLst>
              </a:tr>
              <a:tr h="215807">
                <a:tc vMerge="1">
                  <a:txBody>
                    <a:bodyPr/>
                    <a:lstStyle/>
                    <a:p>
                      <a:endParaRPr lang="es-ES"/>
                    </a:p>
                  </a:txBody>
                  <a:tcPr/>
                </a:tc>
                <a:tc>
                  <a:txBody>
                    <a:bodyPr/>
                    <a:lstStyle/>
                    <a:p>
                      <a:pPr algn="ctr" fontAlgn="ctr"/>
                      <a:r>
                        <a:rPr lang="es-ES" sz="1000" b="1" i="0" u="none" strike="noStrike">
                          <a:solidFill>
                            <a:srgbClr val="FFFFFF"/>
                          </a:solidFill>
                          <a:effectLst/>
                          <a:latin typeface="Candara" panose="020E0502030303020204" pitchFamily="34" charset="0"/>
                        </a:rPr>
                        <a:t>DEPENDENCIA</a:t>
                      </a:r>
                    </a:p>
                  </a:txBody>
                  <a:tcPr marL="7910" marR="7910" marT="79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a:txBody>
                    <a:bodyPr/>
                    <a:lstStyle/>
                    <a:p>
                      <a:pPr algn="ctr" fontAlgn="ctr"/>
                      <a:r>
                        <a:rPr lang="es-ES" sz="1000" b="1" i="0" u="none" strike="noStrike">
                          <a:solidFill>
                            <a:srgbClr val="FFFFFF"/>
                          </a:solidFill>
                          <a:effectLst/>
                          <a:latin typeface="Candara" panose="020E0502030303020204" pitchFamily="34" charset="0"/>
                        </a:rPr>
                        <a:t>FUNCIONARIO</a:t>
                      </a:r>
                    </a:p>
                  </a:txBody>
                  <a:tcPr marL="7910" marR="7910" marT="79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b"/>
                      <a:r>
                        <a:rPr lang="es-ES" sz="1000" b="1" i="0" u="none" strike="noStrike">
                          <a:solidFill>
                            <a:srgbClr val="FFFFFF"/>
                          </a:solidFill>
                          <a:effectLst/>
                          <a:latin typeface="Candara" panose="020E0502030303020204" pitchFamily="34" charset="0"/>
                        </a:rPr>
                        <a:t>Ene</a:t>
                      </a:r>
                    </a:p>
                  </a:txBody>
                  <a:tcPr marL="7910" marR="7910" marT="791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a:txBody>
                    <a:bodyPr/>
                    <a:lstStyle/>
                    <a:p>
                      <a:pPr algn="ctr" fontAlgn="b"/>
                      <a:r>
                        <a:rPr lang="es-ES" sz="1000" b="1" i="0" u="none" strike="noStrike">
                          <a:solidFill>
                            <a:srgbClr val="FFFFFF"/>
                          </a:solidFill>
                          <a:effectLst/>
                          <a:latin typeface="Candara" panose="020E0502030303020204" pitchFamily="34" charset="0"/>
                        </a:rPr>
                        <a:t>Feb</a:t>
                      </a:r>
                    </a:p>
                  </a:txBody>
                  <a:tcPr marL="7910" marR="7910" marT="791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a:txBody>
                    <a:bodyPr/>
                    <a:lstStyle/>
                    <a:p>
                      <a:pPr algn="ctr" fontAlgn="b"/>
                      <a:r>
                        <a:rPr lang="es-ES" sz="1000" b="1" i="0" u="none" strike="noStrike">
                          <a:solidFill>
                            <a:srgbClr val="FFFFFF"/>
                          </a:solidFill>
                          <a:effectLst/>
                          <a:latin typeface="Candara" panose="020E0502030303020204" pitchFamily="34" charset="0"/>
                        </a:rPr>
                        <a:t>Mar</a:t>
                      </a:r>
                    </a:p>
                  </a:txBody>
                  <a:tcPr marL="7910" marR="7910" marT="791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a:txBody>
                    <a:bodyPr/>
                    <a:lstStyle/>
                    <a:p>
                      <a:pPr algn="ctr" fontAlgn="b"/>
                      <a:r>
                        <a:rPr lang="es-ES" sz="1000" b="1" i="0" u="none" strike="noStrike">
                          <a:solidFill>
                            <a:srgbClr val="FFFFFF"/>
                          </a:solidFill>
                          <a:effectLst/>
                          <a:latin typeface="Candara" panose="020E0502030303020204" pitchFamily="34" charset="0"/>
                        </a:rPr>
                        <a:t>Abr</a:t>
                      </a:r>
                    </a:p>
                  </a:txBody>
                  <a:tcPr marL="7910" marR="7910" marT="791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a:txBody>
                    <a:bodyPr/>
                    <a:lstStyle/>
                    <a:p>
                      <a:pPr algn="ctr" fontAlgn="b"/>
                      <a:r>
                        <a:rPr lang="es-ES" sz="1000" b="1" i="0" u="none" strike="noStrike">
                          <a:solidFill>
                            <a:srgbClr val="FFFFFF"/>
                          </a:solidFill>
                          <a:effectLst/>
                          <a:latin typeface="Candara" panose="020E0502030303020204" pitchFamily="34" charset="0"/>
                        </a:rPr>
                        <a:t>May</a:t>
                      </a:r>
                    </a:p>
                  </a:txBody>
                  <a:tcPr marL="7910" marR="7910" marT="791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a:txBody>
                    <a:bodyPr/>
                    <a:lstStyle/>
                    <a:p>
                      <a:pPr algn="ctr" fontAlgn="b"/>
                      <a:r>
                        <a:rPr lang="es-ES" sz="1000" b="1" i="0" u="none" strike="noStrike">
                          <a:solidFill>
                            <a:srgbClr val="FFFFFF"/>
                          </a:solidFill>
                          <a:effectLst/>
                          <a:latin typeface="Candara" panose="020E0502030303020204" pitchFamily="34" charset="0"/>
                        </a:rPr>
                        <a:t>Jun</a:t>
                      </a:r>
                    </a:p>
                  </a:txBody>
                  <a:tcPr marL="7910" marR="7910" marT="791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a:txBody>
                    <a:bodyPr/>
                    <a:lstStyle/>
                    <a:p>
                      <a:pPr algn="ctr" fontAlgn="b"/>
                      <a:r>
                        <a:rPr lang="es-ES" sz="1000" b="1" i="0" u="none" strike="noStrike">
                          <a:solidFill>
                            <a:srgbClr val="FFFFFF"/>
                          </a:solidFill>
                          <a:effectLst/>
                          <a:latin typeface="Candara" panose="020E0502030303020204" pitchFamily="34" charset="0"/>
                        </a:rPr>
                        <a:t>Jul</a:t>
                      </a:r>
                    </a:p>
                  </a:txBody>
                  <a:tcPr marL="7910" marR="7910" marT="791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a:txBody>
                    <a:bodyPr/>
                    <a:lstStyle/>
                    <a:p>
                      <a:pPr algn="ctr" fontAlgn="b"/>
                      <a:r>
                        <a:rPr lang="es-ES" sz="1000" b="1" i="0" u="none" strike="noStrike">
                          <a:solidFill>
                            <a:srgbClr val="FFFFFF"/>
                          </a:solidFill>
                          <a:effectLst/>
                          <a:latin typeface="Candara" panose="020E0502030303020204" pitchFamily="34" charset="0"/>
                        </a:rPr>
                        <a:t>Ago</a:t>
                      </a:r>
                    </a:p>
                  </a:txBody>
                  <a:tcPr marL="7910" marR="7910" marT="791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a:txBody>
                    <a:bodyPr/>
                    <a:lstStyle/>
                    <a:p>
                      <a:pPr algn="ctr" fontAlgn="b"/>
                      <a:r>
                        <a:rPr lang="es-ES" sz="1000" b="1" i="0" u="none" strike="noStrike">
                          <a:solidFill>
                            <a:srgbClr val="FFFFFF"/>
                          </a:solidFill>
                          <a:effectLst/>
                          <a:latin typeface="Candara" panose="020E0502030303020204" pitchFamily="34" charset="0"/>
                        </a:rPr>
                        <a:t>Set</a:t>
                      </a:r>
                    </a:p>
                  </a:txBody>
                  <a:tcPr marL="7910" marR="7910" marT="791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a:txBody>
                    <a:bodyPr/>
                    <a:lstStyle/>
                    <a:p>
                      <a:pPr algn="ctr" fontAlgn="b"/>
                      <a:r>
                        <a:rPr lang="es-ES" sz="1000" b="1" i="0" u="none" strike="noStrike">
                          <a:solidFill>
                            <a:srgbClr val="FFFFFF"/>
                          </a:solidFill>
                          <a:effectLst/>
                          <a:latin typeface="Candara" panose="020E0502030303020204" pitchFamily="34" charset="0"/>
                        </a:rPr>
                        <a:t>Oct</a:t>
                      </a:r>
                    </a:p>
                  </a:txBody>
                  <a:tcPr marL="7910" marR="7910" marT="791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a:txBody>
                    <a:bodyPr/>
                    <a:lstStyle/>
                    <a:p>
                      <a:pPr algn="ctr" fontAlgn="b"/>
                      <a:r>
                        <a:rPr lang="es-ES" sz="1000" b="1" i="0" u="none" strike="noStrike">
                          <a:solidFill>
                            <a:srgbClr val="FFFFFF"/>
                          </a:solidFill>
                          <a:effectLst/>
                          <a:latin typeface="Candara" panose="020E0502030303020204" pitchFamily="34" charset="0"/>
                        </a:rPr>
                        <a:t>Nov</a:t>
                      </a:r>
                    </a:p>
                  </a:txBody>
                  <a:tcPr marL="7910" marR="7910" marT="791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tc>
                  <a:txBody>
                    <a:bodyPr/>
                    <a:lstStyle/>
                    <a:p>
                      <a:pPr algn="ctr" fontAlgn="b"/>
                      <a:r>
                        <a:rPr lang="es-ES" sz="1000" b="1" i="0" u="none" strike="noStrike">
                          <a:solidFill>
                            <a:srgbClr val="FFFFFF"/>
                          </a:solidFill>
                          <a:effectLst/>
                          <a:latin typeface="Candara" panose="020E0502030303020204" pitchFamily="34" charset="0"/>
                        </a:rPr>
                        <a:t>Dic</a:t>
                      </a:r>
                    </a:p>
                  </a:txBody>
                  <a:tcPr marL="7910" marR="7910" marT="791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000066"/>
                    </a:solidFill>
                  </a:tcPr>
                </a:tc>
                <a:extLst>
                  <a:ext uri="{0D108BD9-81ED-4DB2-BD59-A6C34878D82A}">
                    <a16:rowId xmlns:a16="http://schemas.microsoft.com/office/drawing/2014/main" xmlns="" val="3865056235"/>
                  </a:ext>
                </a:extLst>
              </a:tr>
              <a:tr h="184977">
                <a:tc gridSpan="20">
                  <a:txBody>
                    <a:bodyPr/>
                    <a:lstStyle/>
                    <a:p>
                      <a:pPr algn="l" fontAlgn="ctr"/>
                      <a:r>
                        <a:rPr lang="es-ES" sz="900" b="1" i="0" u="none" strike="noStrike">
                          <a:solidFill>
                            <a:srgbClr val="002060"/>
                          </a:solidFill>
                          <a:effectLst/>
                          <a:latin typeface="Candara" panose="020E0502030303020204" pitchFamily="34" charset="0"/>
                        </a:rPr>
                        <a:t>1- PREPARACIÓN INSTITUCIONAL (ETAPA 1)</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3715025580"/>
                  </a:ext>
                </a:extLst>
              </a:tr>
              <a:tr h="411061">
                <a:tc>
                  <a:txBody>
                    <a:bodyPr/>
                    <a:lstStyle/>
                    <a:p>
                      <a:pPr algn="l" fontAlgn="b"/>
                      <a:r>
                        <a:rPr lang="es-ES" sz="1000" b="0" i="0" u="none" strike="noStrike" dirty="0">
                          <a:solidFill>
                            <a:srgbClr val="000000"/>
                          </a:solidFill>
                          <a:effectLst/>
                          <a:latin typeface="Candara" panose="020E0502030303020204" pitchFamily="34" charset="0"/>
                        </a:rPr>
                        <a:t>1.1.  Identificación y nominación de la unidad administrativa impulsora.</a:t>
                      </a:r>
                    </a:p>
                  </a:txBody>
                  <a:tcPr marL="71194"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2060"/>
                          </a:solidFill>
                          <a:effectLst/>
                          <a:latin typeface="Candara" panose="020E0502030303020204" pitchFamily="34" charset="0"/>
                        </a:rPr>
                        <a:t>Departamento de Asuntos Internos</a:t>
                      </a:r>
                    </a:p>
                  </a:txBody>
                  <a:tcPr marL="7910" marR="7910" marT="7910" marB="0" anchor="ctr">
                    <a:lnL w="6350" cap="flat" cmpd="sng" algn="ctr">
                      <a:solidFill>
                        <a:srgbClr val="00000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2060"/>
                          </a:solidFill>
                          <a:effectLst/>
                          <a:latin typeface="Candara" panose="020E0502030303020204" pitchFamily="34" charset="0"/>
                        </a:rPr>
                        <a:t>Carlos Dávalos</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Realizado</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310683334"/>
                  </a:ext>
                </a:extLst>
              </a:tr>
              <a:tr h="1233182">
                <a:tc>
                  <a:txBody>
                    <a:bodyPr/>
                    <a:lstStyle/>
                    <a:p>
                      <a:pPr algn="l" fontAlgn="b"/>
                      <a:r>
                        <a:rPr lang="es-ES" sz="1000" b="0" i="0" u="none" strike="noStrike" dirty="0">
                          <a:solidFill>
                            <a:srgbClr val="000000"/>
                          </a:solidFill>
                          <a:effectLst/>
                          <a:latin typeface="Candara" panose="020E0502030303020204" pitchFamily="34" charset="0"/>
                        </a:rPr>
                        <a:t>1.2. Elaboración de lista tentativa de las dependencias institucionales que integrarán el Comité de Rendición de Cuentas al Ciudadano.(Proyecto  de Resolución de Conformación del Comité de Rendición de Cuentas al Ciudadano conforme </a:t>
                      </a:r>
                      <a:r>
                        <a:rPr lang="es-ES" sz="1000" b="0" i="0" u="none" strike="noStrike" dirty="0" err="1">
                          <a:solidFill>
                            <a:srgbClr val="000000"/>
                          </a:solidFill>
                          <a:effectLst/>
                          <a:latin typeface="Candara" panose="020E0502030303020204" pitchFamily="34" charset="0"/>
                        </a:rPr>
                        <a:t>Dto</a:t>
                      </a:r>
                      <a:r>
                        <a:rPr lang="es-ES" sz="1000" b="0" i="0" u="none" strike="noStrike" dirty="0">
                          <a:solidFill>
                            <a:srgbClr val="000000"/>
                          </a:solidFill>
                          <a:effectLst/>
                          <a:latin typeface="Candara" panose="020E0502030303020204" pitchFamily="34" charset="0"/>
                        </a:rPr>
                        <a:t> N° 2991/2019.)</a:t>
                      </a:r>
                    </a:p>
                  </a:txBody>
                  <a:tcPr marL="71194"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2060"/>
                          </a:solidFill>
                          <a:effectLst/>
                          <a:latin typeface="Candara" panose="020E0502030303020204" pitchFamily="34" charset="0"/>
                        </a:rPr>
                        <a:t>Departamento de Asuntos Internos</a:t>
                      </a:r>
                    </a:p>
                  </a:txBody>
                  <a:tcPr marL="7910" marR="7910" marT="7910" marB="0" anchor="ctr">
                    <a:lnL w="6350" cap="flat" cmpd="sng" algn="ctr">
                      <a:solidFill>
                        <a:srgbClr val="00000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dirty="0">
                          <a:solidFill>
                            <a:srgbClr val="002060"/>
                          </a:solidFill>
                          <a:effectLst/>
                          <a:latin typeface="Candara" panose="020E0502030303020204" pitchFamily="34" charset="0"/>
                        </a:rPr>
                        <a:t>Carlos Dávalos</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Realizado</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2143359949"/>
                  </a:ext>
                </a:extLst>
              </a:tr>
              <a:tr h="709080">
                <a:tc>
                  <a:txBody>
                    <a:bodyPr/>
                    <a:lstStyle/>
                    <a:p>
                      <a:pPr algn="l" fontAlgn="b"/>
                      <a:r>
                        <a:rPr lang="es-ES" sz="1000" b="0" i="0" u="none" strike="noStrike" dirty="0">
                          <a:solidFill>
                            <a:srgbClr val="000000"/>
                          </a:solidFill>
                          <a:effectLst/>
                          <a:latin typeface="Candara" panose="020E0502030303020204" pitchFamily="34" charset="0"/>
                        </a:rPr>
                        <a:t>1.3. Oficialización de la conformación del CRCC.(Aprobación y Socialización de la </a:t>
                      </a:r>
                      <a:r>
                        <a:rPr lang="es-ES" sz="1000" b="0" i="0" u="none" strike="noStrike" dirty="0" err="1">
                          <a:solidFill>
                            <a:srgbClr val="000000"/>
                          </a:solidFill>
                          <a:effectLst/>
                          <a:latin typeface="Candara" panose="020E0502030303020204" pitchFamily="34" charset="0"/>
                        </a:rPr>
                        <a:t>Resolucion</a:t>
                      </a:r>
                      <a:r>
                        <a:rPr lang="es-ES" sz="1000" b="0" i="0" u="none" strike="noStrike" dirty="0">
                          <a:solidFill>
                            <a:srgbClr val="000000"/>
                          </a:solidFill>
                          <a:effectLst/>
                          <a:latin typeface="Candara" panose="020E0502030303020204" pitchFamily="34" charset="0"/>
                        </a:rPr>
                        <a:t> de </a:t>
                      </a:r>
                      <a:r>
                        <a:rPr lang="es-ES" sz="1000" b="0" i="0" u="none" strike="noStrike" dirty="0" err="1">
                          <a:solidFill>
                            <a:srgbClr val="000000"/>
                          </a:solidFill>
                          <a:effectLst/>
                          <a:latin typeface="Candara" panose="020E0502030303020204" pitchFamily="34" charset="0"/>
                        </a:rPr>
                        <a:t>Conformacion</a:t>
                      </a:r>
                      <a:r>
                        <a:rPr lang="es-ES" sz="1000" b="0" i="0" u="none" strike="noStrike" dirty="0">
                          <a:solidFill>
                            <a:srgbClr val="000000"/>
                          </a:solidFill>
                          <a:effectLst/>
                          <a:latin typeface="Candara" panose="020E0502030303020204" pitchFamily="34" charset="0"/>
                        </a:rPr>
                        <a:t> del Comité de Rendición de Cuentas al Ciudadano)</a:t>
                      </a:r>
                    </a:p>
                  </a:txBody>
                  <a:tcPr marL="71194"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2060"/>
                          </a:solidFill>
                          <a:effectLst/>
                          <a:latin typeface="Candara" panose="020E0502030303020204" pitchFamily="34" charset="0"/>
                        </a:rPr>
                        <a:t>Departamento de Asuntos Internos</a:t>
                      </a:r>
                    </a:p>
                  </a:txBody>
                  <a:tcPr marL="7910" marR="7910" marT="7910" marB="0" anchor="ctr">
                    <a:lnL w="6350" cap="flat" cmpd="sng" algn="ctr">
                      <a:solidFill>
                        <a:srgbClr val="00000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2060"/>
                          </a:solidFill>
                          <a:effectLst/>
                          <a:latin typeface="Candara" panose="020E0502030303020204" pitchFamily="34" charset="0"/>
                        </a:rPr>
                        <a:t>Carlos Dávalos</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Realizado</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629181901"/>
                  </a:ext>
                </a:extLst>
              </a:tr>
              <a:tr h="174701">
                <a:tc gridSpan="20">
                  <a:txBody>
                    <a:bodyPr/>
                    <a:lstStyle/>
                    <a:p>
                      <a:pPr algn="l" fontAlgn="ctr"/>
                      <a:r>
                        <a:rPr lang="es-ES" sz="1000" b="1" i="0" u="none" strike="noStrike" dirty="0">
                          <a:solidFill>
                            <a:srgbClr val="002060"/>
                          </a:solidFill>
                          <a:effectLst/>
                          <a:latin typeface="Candara" panose="020E0502030303020204" pitchFamily="34" charset="0"/>
                        </a:rPr>
                        <a:t>2- DEFINICIÓN DEL PLAN DE RENDICIÓN DE CUENTAS AL CIUDADANO (ETAPA 2)</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CCEC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102563666"/>
                  </a:ext>
                </a:extLst>
              </a:tr>
              <a:tr h="962252">
                <a:tc>
                  <a:txBody>
                    <a:bodyPr/>
                    <a:lstStyle/>
                    <a:p>
                      <a:pPr algn="l" fontAlgn="ctr"/>
                      <a:r>
                        <a:rPr lang="es-ES" sz="1000" b="0" i="0" u="none" strike="noStrike" dirty="0">
                          <a:solidFill>
                            <a:srgbClr val="000000"/>
                          </a:solidFill>
                          <a:effectLst/>
                          <a:latin typeface="Candara" panose="020E0502030303020204" pitchFamily="34" charset="0"/>
                        </a:rPr>
                        <a:t>2.1. Estructuración y priorización temáticas (Mecanismos de </a:t>
                      </a:r>
                      <a:r>
                        <a:rPr lang="es-ES" sz="1000" b="0" i="0" u="none" strike="noStrike" dirty="0" err="1">
                          <a:solidFill>
                            <a:srgbClr val="000000"/>
                          </a:solidFill>
                          <a:effectLst/>
                          <a:latin typeface="Candara" panose="020E0502030303020204" pitchFamily="34" charset="0"/>
                        </a:rPr>
                        <a:t>Rendicón</a:t>
                      </a:r>
                      <a:r>
                        <a:rPr lang="es-ES" sz="1000" b="0" i="0" u="none" strike="noStrike" dirty="0">
                          <a:solidFill>
                            <a:srgbClr val="000000"/>
                          </a:solidFill>
                          <a:effectLst/>
                          <a:latin typeface="Candara" panose="020E0502030303020204" pitchFamily="34" charset="0"/>
                        </a:rPr>
                        <a:t> de Cuentas, Canalización de la Información y comunicación a los grupos de interés, Manejo integrado y sistematización de la Información)</a:t>
                      </a:r>
                    </a:p>
                  </a:txBody>
                  <a:tcPr marL="71194"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2060"/>
                          </a:solidFill>
                          <a:effectLst/>
                          <a:latin typeface="Candara" panose="020E0502030303020204" pitchFamily="34" charset="0"/>
                        </a:rPr>
                        <a:t>CRCC</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2060"/>
                          </a:solidFill>
                          <a:effectLst/>
                          <a:latin typeface="Candara" panose="020E0502030303020204" pitchFamily="34" charset="0"/>
                        </a:rPr>
                        <a:t>Integrantes del Cómite</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ctr"/>
                      <a:r>
                        <a:rPr lang="es-ES" sz="1000" b="0" i="0" u="none" strike="noStrike">
                          <a:solidFill>
                            <a:srgbClr val="002060"/>
                          </a:solidFill>
                          <a:effectLst/>
                          <a:latin typeface="Candara" panose="020E0502030303020204" pitchFamily="34" charset="0"/>
                        </a:rPr>
                        <a:t>Realizado</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1000" b="1"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2970438006"/>
                  </a:ext>
                </a:extLst>
              </a:tr>
              <a:tr h="349402">
                <a:tc>
                  <a:txBody>
                    <a:bodyPr/>
                    <a:lstStyle/>
                    <a:p>
                      <a:pPr algn="l" fontAlgn="ctr"/>
                      <a:r>
                        <a:rPr lang="es-ES" sz="1000" b="0" i="0" u="none" strike="noStrike" dirty="0">
                          <a:solidFill>
                            <a:srgbClr val="000000"/>
                          </a:solidFill>
                          <a:effectLst/>
                          <a:latin typeface="Candara" panose="020E0502030303020204" pitchFamily="34" charset="0"/>
                        </a:rPr>
                        <a:t>2.2. Definición de Cronograma y Tareas (Elaboración del Cronograma)</a:t>
                      </a:r>
                    </a:p>
                  </a:txBody>
                  <a:tcPr marL="71194"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206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206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1000" b="0" i="0" u="none" strike="noStrike">
                          <a:solidFill>
                            <a:srgbClr val="000000"/>
                          </a:solidFill>
                          <a:effectLst/>
                          <a:latin typeface="Candara" panose="020E0502030303020204" pitchFamily="34" charset="0"/>
                        </a:rPr>
                        <a:t>Realizado</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endParaRPr lang="es-ES" sz="800" b="0" i="0" u="none" strike="noStrike">
                        <a:solidFill>
                          <a:srgbClr val="000000"/>
                        </a:solidFill>
                        <a:effectLst/>
                        <a:latin typeface="Times New Roman" panose="02020603050405020304" pitchFamily="18" charset="0"/>
                      </a:endParaRP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3596750484"/>
                  </a:ext>
                </a:extLst>
              </a:tr>
              <a:tr h="349402">
                <a:tc>
                  <a:txBody>
                    <a:bodyPr/>
                    <a:lstStyle/>
                    <a:p>
                      <a:pPr algn="l" fontAlgn="ctr"/>
                      <a:r>
                        <a:rPr lang="es-ES" sz="1000" b="0" i="0" u="none" strike="noStrike" dirty="0">
                          <a:solidFill>
                            <a:srgbClr val="000000"/>
                          </a:solidFill>
                          <a:effectLst/>
                          <a:latin typeface="Candara" panose="020E0502030303020204" pitchFamily="34" charset="0"/>
                        </a:rPr>
                        <a:t>2.3. Aprobación del Plan de RCC e implementación </a:t>
                      </a:r>
                    </a:p>
                  </a:txBody>
                  <a:tcPr marL="71194"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206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206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1000" b="1"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3143783068"/>
                  </a:ext>
                </a:extLst>
              </a:tr>
              <a:tr h="205530">
                <a:tc>
                  <a:txBody>
                    <a:bodyPr/>
                    <a:lstStyle/>
                    <a:p>
                      <a:pPr algn="l" fontAlgn="ctr"/>
                      <a:r>
                        <a:rPr lang="es-ES" sz="1000" b="0" i="0" u="none" strike="noStrike" dirty="0">
                          <a:solidFill>
                            <a:srgbClr val="000000"/>
                          </a:solidFill>
                          <a:effectLst/>
                          <a:latin typeface="Candara" panose="020E0502030303020204" pitchFamily="34" charset="0"/>
                        </a:rPr>
                        <a:t>2.3.1. Aprobación</a:t>
                      </a:r>
                    </a:p>
                  </a:txBody>
                  <a:tcPr marL="142388"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206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206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Candara" panose="020E0502030303020204" pitchFamily="34" charset="0"/>
                        </a:rPr>
                        <a:t> </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1000" b="0" i="0" u="none" strike="noStrike">
                          <a:solidFill>
                            <a:srgbClr val="000000"/>
                          </a:solidFill>
                          <a:effectLst/>
                          <a:latin typeface="Candara" panose="020E0502030303020204" pitchFamily="34" charset="0"/>
                        </a:rPr>
                        <a:t>Realizado</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endParaRPr lang="es-ES" sz="800" b="0" i="0" u="none" strike="noStrike">
                        <a:solidFill>
                          <a:srgbClr val="000000"/>
                        </a:solidFill>
                        <a:effectLst/>
                        <a:latin typeface="Times New Roman" panose="02020603050405020304" pitchFamily="18" charset="0"/>
                      </a:endParaRP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a:noFill/>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1000" b="0" i="0" u="none" strike="noStrike">
                          <a:solidFill>
                            <a:srgbClr val="00206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3129348338"/>
                  </a:ext>
                </a:extLst>
              </a:tr>
              <a:tr h="205530">
                <a:tc>
                  <a:txBody>
                    <a:bodyPr/>
                    <a:lstStyle/>
                    <a:p>
                      <a:pPr algn="l" fontAlgn="ctr"/>
                      <a:r>
                        <a:rPr lang="es-ES" sz="1000" b="0" i="0" u="none" strike="noStrike" dirty="0">
                          <a:solidFill>
                            <a:srgbClr val="000000"/>
                          </a:solidFill>
                          <a:effectLst/>
                          <a:latin typeface="Candara" panose="020E0502030303020204" pitchFamily="34" charset="0"/>
                        </a:rPr>
                        <a:t>2.3.2. Socialización</a:t>
                      </a:r>
                    </a:p>
                  </a:txBody>
                  <a:tcPr marL="142388"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1000" b="0" i="0" u="none" strike="noStrike">
                          <a:solidFill>
                            <a:srgbClr val="000000"/>
                          </a:solidFill>
                          <a:effectLst/>
                          <a:latin typeface="Candara" panose="020E0502030303020204" pitchFamily="34" charset="0"/>
                        </a:rPr>
                        <a:t>Realizado</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endParaRPr lang="es-ES" sz="900" b="0" i="0" u="none" strike="noStrike">
                        <a:solidFill>
                          <a:srgbClr val="000000"/>
                        </a:solidFill>
                        <a:effectLst/>
                        <a:latin typeface="Times New Roman" panose="02020603050405020304" pitchFamily="18" charset="0"/>
                      </a:endParaRP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a:noFill/>
                    </a:lnT>
                    <a:lnB>
                      <a:noFill/>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4104560434"/>
                  </a:ext>
                </a:extLst>
              </a:tr>
              <a:tr h="205530">
                <a:tc>
                  <a:txBody>
                    <a:bodyPr/>
                    <a:lstStyle/>
                    <a:p>
                      <a:pPr algn="l" fontAlgn="ctr"/>
                      <a:r>
                        <a:rPr lang="es-ES" sz="1000" b="0" i="0" u="none" strike="noStrike" dirty="0">
                          <a:solidFill>
                            <a:srgbClr val="000000"/>
                          </a:solidFill>
                          <a:effectLst/>
                          <a:latin typeface="Candara" panose="020E0502030303020204" pitchFamily="34" charset="0"/>
                        </a:rPr>
                        <a:t>2.3.3. Implementación</a:t>
                      </a:r>
                    </a:p>
                  </a:txBody>
                  <a:tcPr marL="142388"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dirty="0">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dirty="0">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1000" b="0" i="0" u="none" strike="noStrike">
                          <a:solidFill>
                            <a:srgbClr val="000000"/>
                          </a:solidFill>
                          <a:effectLst/>
                          <a:latin typeface="Candara" panose="020E0502030303020204" pitchFamily="34" charset="0"/>
                        </a:rPr>
                        <a:t>Realizado</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endParaRPr lang="es-ES" sz="900" b="0" i="0" u="none" strike="noStrike" dirty="0">
                        <a:solidFill>
                          <a:srgbClr val="000000"/>
                        </a:solidFill>
                        <a:effectLst/>
                        <a:latin typeface="Times New Roman" panose="02020603050405020304" pitchFamily="18" charset="0"/>
                      </a:endParaRP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a:noFill/>
                    </a:lnT>
                    <a:lnB>
                      <a:noFill/>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900" b="0" i="0" u="none" strike="noStrike" dirty="0">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2365926641"/>
                  </a:ext>
                </a:extLst>
              </a:tr>
            </a:tbl>
          </a:graphicData>
        </a:graphic>
      </p:graphicFrame>
    </p:spTree>
    <p:extLst>
      <p:ext uri="{BB962C8B-B14F-4D97-AF65-F5344CB8AC3E}">
        <p14:creationId xmlns:p14="http://schemas.microsoft.com/office/powerpoint/2010/main" xmlns="" val="14642680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4" y="0"/>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CONTROL DE CUMPLIMIENTO DE ACTIVIDADES DEL </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CRONOGRAMA DE RENDICIÓN DE CUENTAS AL CIUDADANO</a:t>
            </a:r>
          </a:p>
        </p:txBody>
      </p:sp>
      <p:sp>
        <p:nvSpPr>
          <p:cNvPr id="4" name="Marcador de pie de página 3"/>
          <p:cNvSpPr>
            <a:spLocks noGrp="1"/>
          </p:cNvSpPr>
          <p:nvPr>
            <p:ph type="ftr" sz="quarter" idx="11"/>
          </p:nvPr>
        </p:nvSpPr>
        <p:spPr>
          <a:xfrm>
            <a:off x="3352800" y="6492875"/>
            <a:ext cx="5126182"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p>
          <a:p>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457201" y="290946"/>
            <a:ext cx="1469738" cy="928255"/>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xmlns="" val="1174333012"/>
              </p:ext>
            </p:extLst>
          </p:nvPr>
        </p:nvGraphicFramePr>
        <p:xfrm>
          <a:off x="221672" y="1390597"/>
          <a:ext cx="11970327" cy="5102283"/>
        </p:xfrm>
        <a:graphic>
          <a:graphicData uri="http://schemas.openxmlformats.org/drawingml/2006/table">
            <a:tbl>
              <a:tblPr/>
              <a:tblGrid>
                <a:gridCol w="2494069">
                  <a:extLst>
                    <a:ext uri="{9D8B030D-6E8A-4147-A177-3AD203B41FA5}">
                      <a16:colId xmlns:a16="http://schemas.microsoft.com/office/drawing/2014/main" xmlns="" val="32615965"/>
                    </a:ext>
                  </a:extLst>
                </a:gridCol>
                <a:gridCol w="1192815">
                  <a:extLst>
                    <a:ext uri="{9D8B030D-6E8A-4147-A177-3AD203B41FA5}">
                      <a16:colId xmlns:a16="http://schemas.microsoft.com/office/drawing/2014/main" xmlns="" val="996511138"/>
                    </a:ext>
                  </a:extLst>
                </a:gridCol>
                <a:gridCol w="1301254">
                  <a:extLst>
                    <a:ext uri="{9D8B030D-6E8A-4147-A177-3AD203B41FA5}">
                      <a16:colId xmlns:a16="http://schemas.microsoft.com/office/drawing/2014/main" xmlns="" val="4077430291"/>
                    </a:ext>
                  </a:extLst>
                </a:gridCol>
                <a:gridCol w="876539">
                  <a:extLst>
                    <a:ext uri="{9D8B030D-6E8A-4147-A177-3AD203B41FA5}">
                      <a16:colId xmlns:a16="http://schemas.microsoft.com/office/drawing/2014/main" xmlns="" val="3240367499"/>
                    </a:ext>
                  </a:extLst>
                </a:gridCol>
                <a:gridCol w="659663">
                  <a:extLst>
                    <a:ext uri="{9D8B030D-6E8A-4147-A177-3AD203B41FA5}">
                      <a16:colId xmlns:a16="http://schemas.microsoft.com/office/drawing/2014/main" xmlns="" val="1594318266"/>
                    </a:ext>
                  </a:extLst>
                </a:gridCol>
                <a:gridCol w="307240">
                  <a:extLst>
                    <a:ext uri="{9D8B030D-6E8A-4147-A177-3AD203B41FA5}">
                      <a16:colId xmlns:a16="http://schemas.microsoft.com/office/drawing/2014/main" xmlns="" val="24113079"/>
                    </a:ext>
                  </a:extLst>
                </a:gridCol>
                <a:gridCol w="614481">
                  <a:extLst>
                    <a:ext uri="{9D8B030D-6E8A-4147-A177-3AD203B41FA5}">
                      <a16:colId xmlns:a16="http://schemas.microsoft.com/office/drawing/2014/main" xmlns="" val="3922551709"/>
                    </a:ext>
                  </a:extLst>
                </a:gridCol>
                <a:gridCol w="1289204">
                  <a:extLst>
                    <a:ext uri="{9D8B030D-6E8A-4147-A177-3AD203B41FA5}">
                      <a16:colId xmlns:a16="http://schemas.microsoft.com/office/drawing/2014/main" xmlns="" val="1168707872"/>
                    </a:ext>
                  </a:extLst>
                </a:gridCol>
                <a:gridCol w="271095">
                  <a:extLst>
                    <a:ext uri="{9D8B030D-6E8A-4147-A177-3AD203B41FA5}">
                      <a16:colId xmlns:a16="http://schemas.microsoft.com/office/drawing/2014/main" xmlns="" val="3787991076"/>
                    </a:ext>
                  </a:extLst>
                </a:gridCol>
                <a:gridCol w="262058">
                  <a:extLst>
                    <a:ext uri="{9D8B030D-6E8A-4147-A177-3AD203B41FA5}">
                      <a16:colId xmlns:a16="http://schemas.microsoft.com/office/drawing/2014/main" xmlns="" val="868917457"/>
                    </a:ext>
                  </a:extLst>
                </a:gridCol>
                <a:gridCol w="289168">
                  <a:extLst>
                    <a:ext uri="{9D8B030D-6E8A-4147-A177-3AD203B41FA5}">
                      <a16:colId xmlns:a16="http://schemas.microsoft.com/office/drawing/2014/main" xmlns="" val="2557024230"/>
                    </a:ext>
                  </a:extLst>
                </a:gridCol>
                <a:gridCol w="271095">
                  <a:extLst>
                    <a:ext uri="{9D8B030D-6E8A-4147-A177-3AD203B41FA5}">
                      <a16:colId xmlns:a16="http://schemas.microsoft.com/office/drawing/2014/main" xmlns="" val="1960107488"/>
                    </a:ext>
                  </a:extLst>
                </a:gridCol>
                <a:gridCol w="316276">
                  <a:extLst>
                    <a:ext uri="{9D8B030D-6E8A-4147-A177-3AD203B41FA5}">
                      <a16:colId xmlns:a16="http://schemas.microsoft.com/office/drawing/2014/main" xmlns="" val="2104776705"/>
                    </a:ext>
                  </a:extLst>
                </a:gridCol>
                <a:gridCol w="253022">
                  <a:extLst>
                    <a:ext uri="{9D8B030D-6E8A-4147-A177-3AD203B41FA5}">
                      <a16:colId xmlns:a16="http://schemas.microsoft.com/office/drawing/2014/main" xmlns="" val="2211854138"/>
                    </a:ext>
                  </a:extLst>
                </a:gridCol>
                <a:gridCol w="216876">
                  <a:extLst>
                    <a:ext uri="{9D8B030D-6E8A-4147-A177-3AD203B41FA5}">
                      <a16:colId xmlns:a16="http://schemas.microsoft.com/office/drawing/2014/main" xmlns="" val="374510341"/>
                    </a:ext>
                  </a:extLst>
                </a:gridCol>
                <a:gridCol w="307240">
                  <a:extLst>
                    <a:ext uri="{9D8B030D-6E8A-4147-A177-3AD203B41FA5}">
                      <a16:colId xmlns:a16="http://schemas.microsoft.com/office/drawing/2014/main" xmlns="" val="2788707614"/>
                    </a:ext>
                  </a:extLst>
                </a:gridCol>
                <a:gridCol w="234948">
                  <a:extLst>
                    <a:ext uri="{9D8B030D-6E8A-4147-A177-3AD203B41FA5}">
                      <a16:colId xmlns:a16="http://schemas.microsoft.com/office/drawing/2014/main" xmlns="" val="1159831600"/>
                    </a:ext>
                  </a:extLst>
                </a:gridCol>
                <a:gridCol w="262058">
                  <a:extLst>
                    <a:ext uri="{9D8B030D-6E8A-4147-A177-3AD203B41FA5}">
                      <a16:colId xmlns:a16="http://schemas.microsoft.com/office/drawing/2014/main" xmlns="" val="133211827"/>
                    </a:ext>
                  </a:extLst>
                </a:gridCol>
                <a:gridCol w="298204">
                  <a:extLst>
                    <a:ext uri="{9D8B030D-6E8A-4147-A177-3AD203B41FA5}">
                      <a16:colId xmlns:a16="http://schemas.microsoft.com/office/drawing/2014/main" xmlns="" val="3885746247"/>
                    </a:ext>
                  </a:extLst>
                </a:gridCol>
                <a:gridCol w="253022">
                  <a:extLst>
                    <a:ext uri="{9D8B030D-6E8A-4147-A177-3AD203B41FA5}">
                      <a16:colId xmlns:a16="http://schemas.microsoft.com/office/drawing/2014/main" xmlns="" val="2511488695"/>
                    </a:ext>
                  </a:extLst>
                </a:gridCol>
              </a:tblGrid>
              <a:tr h="181842">
                <a:tc gridSpan="20">
                  <a:txBody>
                    <a:bodyPr/>
                    <a:lstStyle/>
                    <a:p>
                      <a:pPr algn="l" fontAlgn="ctr"/>
                      <a:r>
                        <a:rPr lang="es-ES" sz="800" b="1" i="0" u="none" strike="noStrike" dirty="0">
                          <a:solidFill>
                            <a:srgbClr val="002060"/>
                          </a:solidFill>
                          <a:effectLst/>
                          <a:latin typeface="Candara" panose="020E0502030303020204" pitchFamily="34" charset="0"/>
                        </a:rPr>
                        <a:t>3- INFORMES DE AVANCES EN LA RENDICIÓN DE CUENTAS AL CIUDADANO (ETAPA 3)</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CCEC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2243165758"/>
                  </a:ext>
                </a:extLst>
              </a:tr>
              <a:tr h="181842">
                <a:tc>
                  <a:txBody>
                    <a:bodyPr/>
                    <a:lstStyle/>
                    <a:p>
                      <a:pPr algn="l" fontAlgn="ctr"/>
                      <a:r>
                        <a:rPr lang="es-ES" sz="1000" b="0" i="0" u="none" strike="noStrike" dirty="0">
                          <a:solidFill>
                            <a:srgbClr val="000000"/>
                          </a:solidFill>
                          <a:effectLst/>
                          <a:latin typeface="Candara" panose="020E0502030303020204" pitchFamily="34" charset="0"/>
                        </a:rPr>
                        <a:t>  3.1. Informe Parcial (Trimestral)</a:t>
                      </a:r>
                    </a:p>
                  </a:txBody>
                  <a:tcPr marL="71194"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ctr"/>
                      <a:endParaRPr lang="es-ES" sz="800" b="0" i="1" u="none" strike="noStrike">
                        <a:solidFill>
                          <a:srgbClr val="000000"/>
                        </a:solidFill>
                        <a:effectLst/>
                        <a:latin typeface="Candara" panose="020E0502030303020204" pitchFamily="34" charset="0"/>
                      </a:endParaRPr>
                    </a:p>
                  </a:txBody>
                  <a:tcPr marL="142388"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2989740181"/>
                  </a:ext>
                </a:extLst>
              </a:tr>
              <a:tr h="213933">
                <a:tc>
                  <a:txBody>
                    <a:bodyPr/>
                    <a:lstStyle/>
                    <a:p>
                      <a:pPr algn="l" fontAlgn="ctr"/>
                      <a:r>
                        <a:rPr lang="es-ES" sz="1000" b="0" i="1" u="none" strike="noStrike">
                          <a:solidFill>
                            <a:srgbClr val="000000"/>
                          </a:solidFill>
                          <a:effectLst/>
                          <a:latin typeface="Candara" panose="020E0502030303020204" pitchFamily="34" charset="0"/>
                        </a:rPr>
                        <a:t>3.1.1. Primer Informe parcial ( 10-abril)</a:t>
                      </a:r>
                    </a:p>
                  </a:txBody>
                  <a:tcPr marL="142388"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2179629592"/>
                  </a:ext>
                </a:extLst>
              </a:tr>
              <a:tr h="213933">
                <a:tc>
                  <a:txBody>
                    <a:bodyPr/>
                    <a:lstStyle/>
                    <a:p>
                      <a:pPr algn="l" fontAlgn="ctr"/>
                      <a:r>
                        <a:rPr lang="es-ES" sz="1000" b="0" i="0" u="none" strike="noStrike">
                          <a:solidFill>
                            <a:srgbClr val="000000"/>
                          </a:solidFill>
                          <a:effectLst/>
                          <a:latin typeface="Candara" panose="020E0502030303020204" pitchFamily="34" charset="0"/>
                        </a:rPr>
                        <a:t>3.1.1.1.Solicitud de Informaciones</a:t>
                      </a:r>
                    </a:p>
                  </a:txBody>
                  <a:tcPr marL="213582"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94851572"/>
                  </a:ext>
                </a:extLst>
              </a:tr>
              <a:tr h="213933">
                <a:tc>
                  <a:txBody>
                    <a:bodyPr/>
                    <a:lstStyle/>
                    <a:p>
                      <a:pPr algn="l" fontAlgn="ctr"/>
                      <a:r>
                        <a:rPr lang="es-ES" sz="1000" b="0" i="0" u="none" strike="noStrike">
                          <a:solidFill>
                            <a:srgbClr val="000000"/>
                          </a:solidFill>
                          <a:effectLst/>
                          <a:latin typeface="Candara" panose="020E0502030303020204" pitchFamily="34" charset="0"/>
                        </a:rPr>
                        <a:t>3.1.1.2.Consolidación de la Información</a:t>
                      </a:r>
                    </a:p>
                  </a:txBody>
                  <a:tcPr marL="213582"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2289942574"/>
                  </a:ext>
                </a:extLst>
              </a:tr>
              <a:tr h="213933">
                <a:tc>
                  <a:txBody>
                    <a:bodyPr/>
                    <a:lstStyle/>
                    <a:p>
                      <a:pPr algn="l" fontAlgn="ctr"/>
                      <a:r>
                        <a:rPr lang="es-ES" sz="1000" b="0" i="0" u="none" strike="noStrike">
                          <a:solidFill>
                            <a:srgbClr val="000000"/>
                          </a:solidFill>
                          <a:effectLst/>
                          <a:latin typeface="Candara" panose="020E0502030303020204" pitchFamily="34" charset="0"/>
                        </a:rPr>
                        <a:t>3.1.1.3.Publicación de la Información</a:t>
                      </a:r>
                    </a:p>
                  </a:txBody>
                  <a:tcPr marL="213582"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697645838"/>
                  </a:ext>
                </a:extLst>
              </a:tr>
              <a:tr h="213933">
                <a:tc>
                  <a:txBody>
                    <a:bodyPr/>
                    <a:lstStyle/>
                    <a:p>
                      <a:pPr algn="l" fontAlgn="ctr"/>
                      <a:r>
                        <a:rPr lang="es-ES" sz="1000" b="0" i="1" u="none" strike="noStrike">
                          <a:solidFill>
                            <a:srgbClr val="000000"/>
                          </a:solidFill>
                          <a:effectLst/>
                          <a:latin typeface="Candara" panose="020E0502030303020204" pitchFamily="34" charset="0"/>
                        </a:rPr>
                        <a:t>3.1.2. Segundo Informe Parcial (10-julio)</a:t>
                      </a:r>
                    </a:p>
                  </a:txBody>
                  <a:tcPr marL="142388"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2514677019"/>
                  </a:ext>
                </a:extLst>
              </a:tr>
              <a:tr h="181842">
                <a:tc>
                  <a:txBody>
                    <a:bodyPr/>
                    <a:lstStyle/>
                    <a:p>
                      <a:pPr algn="l" fontAlgn="ctr"/>
                      <a:r>
                        <a:rPr lang="es-ES" sz="1000" b="0" i="0" u="none" strike="noStrike">
                          <a:solidFill>
                            <a:srgbClr val="000000"/>
                          </a:solidFill>
                          <a:effectLst/>
                          <a:latin typeface="Candara" panose="020E0502030303020204" pitchFamily="34" charset="0"/>
                        </a:rPr>
                        <a:t>3.1.2.1.Solicitud de Informaciones</a:t>
                      </a:r>
                    </a:p>
                  </a:txBody>
                  <a:tcPr marL="213582"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2585051594"/>
                  </a:ext>
                </a:extLst>
              </a:tr>
              <a:tr h="181842">
                <a:tc>
                  <a:txBody>
                    <a:bodyPr/>
                    <a:lstStyle/>
                    <a:p>
                      <a:pPr algn="l" fontAlgn="ctr"/>
                      <a:r>
                        <a:rPr lang="es-ES" sz="1000" b="0" i="0" u="none" strike="noStrike">
                          <a:solidFill>
                            <a:srgbClr val="000000"/>
                          </a:solidFill>
                          <a:effectLst/>
                          <a:latin typeface="Candara" panose="020E0502030303020204" pitchFamily="34" charset="0"/>
                        </a:rPr>
                        <a:t>3.1.2.2.Consolidación de la Información</a:t>
                      </a:r>
                    </a:p>
                  </a:txBody>
                  <a:tcPr marL="213582"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endParaRPr lang="es-ES" sz="800" b="0" i="0" u="none" strike="noStrike">
                        <a:solidFill>
                          <a:srgbClr val="000000"/>
                        </a:solidFill>
                        <a:effectLst/>
                        <a:latin typeface="Times New Roman" panose="02020603050405020304" pitchFamily="18" charset="0"/>
                      </a:endParaRP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a:noFill/>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54652991"/>
                  </a:ext>
                </a:extLst>
              </a:tr>
              <a:tr h="181842">
                <a:tc>
                  <a:txBody>
                    <a:bodyPr/>
                    <a:lstStyle/>
                    <a:p>
                      <a:pPr algn="l" fontAlgn="ctr"/>
                      <a:r>
                        <a:rPr lang="es-ES" sz="1000" b="0" i="0" u="none" strike="noStrike">
                          <a:solidFill>
                            <a:srgbClr val="000000"/>
                          </a:solidFill>
                          <a:effectLst/>
                          <a:latin typeface="Candara" panose="020E0502030303020204" pitchFamily="34" charset="0"/>
                        </a:rPr>
                        <a:t>3.1.2.3.Publicación de la Información</a:t>
                      </a:r>
                    </a:p>
                  </a:txBody>
                  <a:tcPr marL="213582"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endParaRPr lang="es-ES" sz="800" b="0" i="0" u="none" strike="noStrike">
                        <a:solidFill>
                          <a:srgbClr val="000000"/>
                        </a:solidFill>
                        <a:effectLst/>
                        <a:latin typeface="Times New Roman" panose="02020603050405020304" pitchFamily="18" charset="0"/>
                      </a:endParaRP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a:noFill/>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786472895"/>
                  </a:ext>
                </a:extLst>
              </a:tr>
              <a:tr h="213933">
                <a:tc>
                  <a:txBody>
                    <a:bodyPr/>
                    <a:lstStyle/>
                    <a:p>
                      <a:pPr algn="l" fontAlgn="ctr"/>
                      <a:r>
                        <a:rPr lang="es-ES" sz="1000" b="0" i="1" u="none" strike="noStrike" dirty="0">
                          <a:solidFill>
                            <a:srgbClr val="000000"/>
                          </a:solidFill>
                          <a:effectLst/>
                          <a:latin typeface="Candara" panose="020E0502030303020204" pitchFamily="34" charset="0"/>
                        </a:rPr>
                        <a:t>3.1.3. Tercer Informe Parcial (10-octubre)</a:t>
                      </a:r>
                    </a:p>
                  </a:txBody>
                  <a:tcPr marL="142388"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3257063474"/>
                  </a:ext>
                </a:extLst>
              </a:tr>
              <a:tr h="181842">
                <a:tc>
                  <a:txBody>
                    <a:bodyPr/>
                    <a:lstStyle/>
                    <a:p>
                      <a:pPr algn="l" fontAlgn="ctr"/>
                      <a:r>
                        <a:rPr lang="es-ES" sz="1000" b="0" i="0" u="none" strike="noStrike">
                          <a:solidFill>
                            <a:srgbClr val="000000"/>
                          </a:solidFill>
                          <a:effectLst/>
                          <a:latin typeface="Candara" panose="020E0502030303020204" pitchFamily="34" charset="0"/>
                        </a:rPr>
                        <a:t>3.1.3.1.Solicitud de Informaciones</a:t>
                      </a:r>
                    </a:p>
                  </a:txBody>
                  <a:tcPr marL="213582"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4208066588"/>
                  </a:ext>
                </a:extLst>
              </a:tr>
              <a:tr h="181842">
                <a:tc>
                  <a:txBody>
                    <a:bodyPr/>
                    <a:lstStyle/>
                    <a:p>
                      <a:pPr algn="l" fontAlgn="ctr"/>
                      <a:r>
                        <a:rPr lang="es-ES" sz="1000" b="0" i="0" u="none" strike="noStrike" dirty="0">
                          <a:solidFill>
                            <a:srgbClr val="000000"/>
                          </a:solidFill>
                          <a:effectLst/>
                          <a:latin typeface="Candara" panose="020E0502030303020204" pitchFamily="34" charset="0"/>
                        </a:rPr>
                        <a:t>3.1.3.2.Consolidación de la Información</a:t>
                      </a:r>
                    </a:p>
                  </a:txBody>
                  <a:tcPr marL="213582"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883643749"/>
                  </a:ext>
                </a:extLst>
              </a:tr>
              <a:tr h="181842">
                <a:tc>
                  <a:txBody>
                    <a:bodyPr/>
                    <a:lstStyle/>
                    <a:p>
                      <a:pPr algn="l" fontAlgn="ctr"/>
                      <a:r>
                        <a:rPr lang="es-ES" sz="1000" b="0" i="0" u="none" strike="noStrike" dirty="0">
                          <a:solidFill>
                            <a:srgbClr val="000000"/>
                          </a:solidFill>
                          <a:effectLst/>
                          <a:latin typeface="Candara" panose="020E0502030303020204" pitchFamily="34" charset="0"/>
                        </a:rPr>
                        <a:t>3.1.3.3.Publicación de la Información</a:t>
                      </a:r>
                    </a:p>
                  </a:txBody>
                  <a:tcPr marL="213582"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3767712270"/>
                  </a:ext>
                </a:extLst>
              </a:tr>
              <a:tr h="363685">
                <a:tc>
                  <a:txBody>
                    <a:bodyPr/>
                    <a:lstStyle/>
                    <a:p>
                      <a:pPr algn="l" fontAlgn="ctr"/>
                      <a:r>
                        <a:rPr lang="es-ES" sz="1000" b="0" i="0" u="none" strike="noStrike" dirty="0">
                          <a:solidFill>
                            <a:srgbClr val="000000"/>
                          </a:solidFill>
                          <a:effectLst/>
                          <a:latin typeface="Candara" panose="020E0502030303020204" pitchFamily="34" charset="0"/>
                        </a:rPr>
                        <a:t>3.2. Elaboración del Informe Final (anual) de Rendición de Cuentas al Ciudadano.</a:t>
                      </a:r>
                    </a:p>
                  </a:txBody>
                  <a:tcPr marL="71194"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3410391445"/>
                  </a:ext>
                </a:extLst>
              </a:tr>
              <a:tr h="181842">
                <a:tc>
                  <a:txBody>
                    <a:bodyPr/>
                    <a:lstStyle/>
                    <a:p>
                      <a:pPr algn="l" fontAlgn="ctr"/>
                      <a:r>
                        <a:rPr lang="es-ES" sz="1000" b="0" i="0" u="none" strike="noStrike" dirty="0">
                          <a:solidFill>
                            <a:srgbClr val="000000"/>
                          </a:solidFill>
                          <a:effectLst/>
                          <a:latin typeface="Candara" panose="020E0502030303020204" pitchFamily="34" charset="0"/>
                        </a:rPr>
                        <a:t>3.2.1.Solicitud de Informaciones</a:t>
                      </a:r>
                    </a:p>
                  </a:txBody>
                  <a:tcPr marL="213582"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3106061420"/>
                  </a:ext>
                </a:extLst>
              </a:tr>
              <a:tr h="181842">
                <a:tc>
                  <a:txBody>
                    <a:bodyPr/>
                    <a:lstStyle/>
                    <a:p>
                      <a:pPr algn="l" fontAlgn="ctr"/>
                      <a:r>
                        <a:rPr lang="es-ES" sz="1000" b="0" i="0" u="none" strike="noStrike" dirty="0">
                          <a:solidFill>
                            <a:srgbClr val="000000"/>
                          </a:solidFill>
                          <a:effectLst/>
                          <a:latin typeface="Candara" panose="020E0502030303020204" pitchFamily="34" charset="0"/>
                        </a:rPr>
                        <a:t>3.2.2.Consolidación de la Información</a:t>
                      </a:r>
                    </a:p>
                  </a:txBody>
                  <a:tcPr marL="213582"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291706478"/>
                  </a:ext>
                </a:extLst>
              </a:tr>
              <a:tr h="181842">
                <a:tc>
                  <a:txBody>
                    <a:bodyPr/>
                    <a:lstStyle/>
                    <a:p>
                      <a:pPr algn="l" fontAlgn="ctr"/>
                      <a:r>
                        <a:rPr lang="es-ES" sz="1000" b="0" i="1" u="none" strike="noStrike">
                          <a:solidFill>
                            <a:srgbClr val="000000"/>
                          </a:solidFill>
                          <a:effectLst/>
                          <a:latin typeface="Candara" panose="020E0502030303020204" pitchFamily="34" charset="0"/>
                        </a:rPr>
                        <a:t>3.2.3.Publicación de la Información</a:t>
                      </a:r>
                    </a:p>
                  </a:txBody>
                  <a:tcPr marL="213582"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851636358"/>
                  </a:ext>
                </a:extLst>
              </a:tr>
              <a:tr h="181842">
                <a:tc gridSpan="20">
                  <a:txBody>
                    <a:bodyPr/>
                    <a:lstStyle/>
                    <a:p>
                      <a:pPr algn="l" fontAlgn="ctr"/>
                      <a:r>
                        <a:rPr lang="es-ES" sz="1000" b="1" i="0" u="none" strike="noStrike" dirty="0">
                          <a:solidFill>
                            <a:srgbClr val="002060"/>
                          </a:solidFill>
                          <a:effectLst/>
                          <a:latin typeface="Candara" panose="020E0502030303020204" pitchFamily="34" charset="0"/>
                        </a:rPr>
                        <a:t>4- REALIZACIÓN DE ACTOS/ACTIVIDADES DE RENDICIÓN DE CUENTAS AL CIUDADANO (ETAPA 4)</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CCEC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2131081497"/>
                  </a:ext>
                </a:extLst>
              </a:tr>
              <a:tr h="363685">
                <a:tc>
                  <a:txBody>
                    <a:bodyPr/>
                    <a:lstStyle/>
                    <a:p>
                      <a:pPr algn="l" fontAlgn="ctr"/>
                      <a:r>
                        <a:rPr lang="es-ES" sz="1000" b="0" i="0" u="none" strike="noStrike" dirty="0">
                          <a:solidFill>
                            <a:srgbClr val="000000"/>
                          </a:solidFill>
                          <a:effectLst/>
                          <a:latin typeface="Candara" panose="020E0502030303020204" pitchFamily="34" charset="0"/>
                        </a:rPr>
                        <a:t>4.1. Definición del número, modalidad, fecha, lugar y públicos meta.</a:t>
                      </a:r>
                    </a:p>
                  </a:txBody>
                  <a:tcPr marL="71194" marR="7910" marT="7910" marB="0" anchor="ctr">
                    <a:lnL>
                      <a:noFill/>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a:noFill/>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1" u="none" strike="noStrike">
                          <a:solidFill>
                            <a:srgbClr val="000000"/>
                          </a:solidFill>
                          <a:effectLst/>
                          <a:latin typeface="Candara" panose="020E0502030303020204" pitchFamily="34" charset="0"/>
                        </a:rPr>
                        <a:t>Ficha de Trabajo</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716962437"/>
                  </a:ext>
                </a:extLst>
              </a:tr>
              <a:tr h="727369">
                <a:tc>
                  <a:txBody>
                    <a:bodyPr/>
                    <a:lstStyle/>
                    <a:p>
                      <a:pPr algn="l" fontAlgn="ctr"/>
                      <a:r>
                        <a:rPr lang="es-ES" sz="1000" b="0" i="0" u="none" strike="noStrike" dirty="0">
                          <a:solidFill>
                            <a:srgbClr val="000000"/>
                          </a:solidFill>
                          <a:effectLst/>
                          <a:latin typeface="Candara" panose="020E0502030303020204" pitchFamily="34" charset="0"/>
                        </a:rPr>
                        <a:t>4.2.Elaboración de la Estrategia Comunicacional(Elaboración de materiales estratégicos, Preparación de la Rendición de Cuentas al Ciudadano)</a:t>
                      </a:r>
                    </a:p>
                  </a:txBody>
                  <a:tcPr marL="71194" marR="7910" marT="7910" marB="0" anchor="ctr">
                    <a:lnL>
                      <a:noFill/>
                    </a:lnL>
                    <a:lnR w="6350" cap="flat" cmpd="sng" algn="ctr">
                      <a:solidFill>
                        <a:srgbClr val="002060"/>
                      </a:solidFill>
                      <a:prstDash val="solid"/>
                      <a:round/>
                      <a:headEnd type="none" w="med" len="med"/>
                      <a:tailEnd type="none" w="med" len="med"/>
                    </a:lnR>
                    <a:lnT>
                      <a:noFill/>
                    </a:lnT>
                    <a:lnB>
                      <a:noFill/>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80808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2594680970"/>
                  </a:ext>
                </a:extLst>
              </a:tr>
              <a:tr h="181842">
                <a:tc>
                  <a:txBody>
                    <a:bodyPr/>
                    <a:lstStyle/>
                    <a:p>
                      <a:pPr algn="l" fontAlgn="ctr"/>
                      <a:r>
                        <a:rPr lang="es-ES" sz="1000" b="0" i="0" u="none" strike="noStrike" dirty="0">
                          <a:solidFill>
                            <a:srgbClr val="000000"/>
                          </a:solidFill>
                          <a:effectLst/>
                          <a:latin typeface="Candara" panose="020E0502030303020204" pitchFamily="34" charset="0"/>
                        </a:rPr>
                        <a:t>4.3.Elaboración del memorial anual</a:t>
                      </a:r>
                    </a:p>
                  </a:txBody>
                  <a:tcPr marL="71194" marR="7910" marT="7910" marB="0" anchor="ctr">
                    <a:lnL>
                      <a:noFill/>
                    </a:lnL>
                    <a:lnR w="6350" cap="flat" cmpd="sng" algn="ctr">
                      <a:solidFill>
                        <a:srgbClr val="002060"/>
                      </a:solidFill>
                      <a:prstDash val="solid"/>
                      <a:round/>
                      <a:headEnd type="none" w="med" len="med"/>
                      <a:tailEnd type="none" w="med" len="med"/>
                    </a:lnR>
                    <a:lnT>
                      <a:noFill/>
                    </a:lnT>
                    <a:lnB>
                      <a:noFill/>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dirty="0">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dirty="0">
                          <a:solidFill>
                            <a:srgbClr val="80808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l" fontAlgn="b"/>
                      <a:r>
                        <a:rPr lang="es-ES" sz="800" b="0" i="0" u="none" strike="noStrike" dirty="0">
                          <a:solidFill>
                            <a:srgbClr val="000000"/>
                          </a:solidFill>
                          <a:effectLst/>
                          <a:latin typeface="Times New Roman" panose="02020603050405020304" pitchFamily="18"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711507696"/>
                  </a:ext>
                </a:extLst>
              </a:tr>
            </a:tbl>
          </a:graphicData>
        </a:graphic>
      </p:graphicFrame>
    </p:spTree>
    <p:extLst>
      <p:ext uri="{BB962C8B-B14F-4D97-AF65-F5344CB8AC3E}">
        <p14:creationId xmlns:p14="http://schemas.microsoft.com/office/powerpoint/2010/main" xmlns="" val="5106807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4" y="0"/>
            <a:ext cx="10248331" cy="982639"/>
          </a:xfrm>
        </p:spPr>
        <p:txBody>
          <a:bodyPr>
            <a:noAutofit/>
          </a:bodyPr>
          <a:lstStyle/>
          <a:p>
            <a:pPr algn="ctr"/>
            <a:r>
              <a:rPr lang="es-ES" sz="1800" b="1" dirty="0" smtClean="0">
                <a:solidFill>
                  <a:srgbClr val="C00000"/>
                </a:solidFill>
                <a:latin typeface="Times New Roman" panose="02020603050405020304" pitchFamily="18" charset="0"/>
                <a:cs typeface="Times New Roman" panose="02020603050405020304" pitchFamily="18" charset="0"/>
              </a:rPr>
              <a:t>CONTROL DE CUMPLIMIENTO DE ACTIVIDADES DEL </a:t>
            </a:r>
            <a:br>
              <a:rPr lang="es-ES" sz="1800" b="1" dirty="0" smtClean="0">
                <a:solidFill>
                  <a:srgbClr val="C00000"/>
                </a:solidFill>
                <a:latin typeface="Times New Roman" panose="02020603050405020304" pitchFamily="18" charset="0"/>
                <a:cs typeface="Times New Roman" panose="02020603050405020304" pitchFamily="18" charset="0"/>
              </a:rPr>
            </a:br>
            <a:r>
              <a:rPr lang="es-ES" sz="1800" b="1" dirty="0" smtClean="0">
                <a:solidFill>
                  <a:srgbClr val="C00000"/>
                </a:solidFill>
                <a:latin typeface="Times New Roman" panose="02020603050405020304" pitchFamily="18" charset="0"/>
                <a:cs typeface="Times New Roman" panose="02020603050405020304" pitchFamily="18" charset="0"/>
              </a:rPr>
              <a:t>CRONOGRAMA DE RENDICIÓN DE CUENTAS AL CIUDADANO</a:t>
            </a:r>
          </a:p>
        </p:txBody>
      </p:sp>
      <p:sp>
        <p:nvSpPr>
          <p:cNvPr id="4" name="Marcador de pie de página 3"/>
          <p:cNvSpPr>
            <a:spLocks noGrp="1"/>
          </p:cNvSpPr>
          <p:nvPr>
            <p:ph type="ftr" sz="quarter" idx="11"/>
          </p:nvPr>
        </p:nvSpPr>
        <p:spPr>
          <a:xfrm>
            <a:off x="4038600" y="6492875"/>
            <a:ext cx="4114800"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Dpto. Asuntos Internos-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387927" y="1"/>
            <a:ext cx="1704109" cy="1306462"/>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xmlns="" val="222459927"/>
              </p:ext>
            </p:extLst>
          </p:nvPr>
        </p:nvGraphicFramePr>
        <p:xfrm>
          <a:off x="180108" y="1390597"/>
          <a:ext cx="11748655" cy="4871659"/>
        </p:xfrm>
        <a:graphic>
          <a:graphicData uri="http://schemas.openxmlformats.org/drawingml/2006/table">
            <a:tbl>
              <a:tblPr/>
              <a:tblGrid>
                <a:gridCol w="2447882">
                  <a:extLst>
                    <a:ext uri="{9D8B030D-6E8A-4147-A177-3AD203B41FA5}">
                      <a16:colId xmlns:a16="http://schemas.microsoft.com/office/drawing/2014/main" xmlns="" val="3820751701"/>
                    </a:ext>
                  </a:extLst>
                </a:gridCol>
                <a:gridCol w="1170726">
                  <a:extLst>
                    <a:ext uri="{9D8B030D-6E8A-4147-A177-3AD203B41FA5}">
                      <a16:colId xmlns:a16="http://schemas.microsoft.com/office/drawing/2014/main" xmlns="" val="2479059306"/>
                    </a:ext>
                  </a:extLst>
                </a:gridCol>
                <a:gridCol w="1277156">
                  <a:extLst>
                    <a:ext uri="{9D8B030D-6E8A-4147-A177-3AD203B41FA5}">
                      <a16:colId xmlns:a16="http://schemas.microsoft.com/office/drawing/2014/main" xmlns="" val="3631598986"/>
                    </a:ext>
                  </a:extLst>
                </a:gridCol>
                <a:gridCol w="863263">
                  <a:extLst>
                    <a:ext uri="{9D8B030D-6E8A-4147-A177-3AD203B41FA5}">
                      <a16:colId xmlns:a16="http://schemas.microsoft.com/office/drawing/2014/main" xmlns="" val="1334369919"/>
                    </a:ext>
                  </a:extLst>
                </a:gridCol>
                <a:gridCol w="650403">
                  <a:extLst>
                    <a:ext uri="{9D8B030D-6E8A-4147-A177-3AD203B41FA5}">
                      <a16:colId xmlns:a16="http://schemas.microsoft.com/office/drawing/2014/main" xmlns="" val="2646719294"/>
                    </a:ext>
                  </a:extLst>
                </a:gridCol>
                <a:gridCol w="301551">
                  <a:extLst>
                    <a:ext uri="{9D8B030D-6E8A-4147-A177-3AD203B41FA5}">
                      <a16:colId xmlns:a16="http://schemas.microsoft.com/office/drawing/2014/main" xmlns="" val="3514282691"/>
                    </a:ext>
                  </a:extLst>
                </a:gridCol>
                <a:gridCol w="603102">
                  <a:extLst>
                    <a:ext uri="{9D8B030D-6E8A-4147-A177-3AD203B41FA5}">
                      <a16:colId xmlns:a16="http://schemas.microsoft.com/office/drawing/2014/main" xmlns="" val="1586223969"/>
                    </a:ext>
                  </a:extLst>
                </a:gridCol>
                <a:gridCol w="1259419">
                  <a:extLst>
                    <a:ext uri="{9D8B030D-6E8A-4147-A177-3AD203B41FA5}">
                      <a16:colId xmlns:a16="http://schemas.microsoft.com/office/drawing/2014/main" xmlns="" val="2244313673"/>
                    </a:ext>
                  </a:extLst>
                </a:gridCol>
                <a:gridCol w="266074">
                  <a:extLst>
                    <a:ext uri="{9D8B030D-6E8A-4147-A177-3AD203B41FA5}">
                      <a16:colId xmlns:a16="http://schemas.microsoft.com/office/drawing/2014/main" xmlns="" val="751255567"/>
                    </a:ext>
                  </a:extLst>
                </a:gridCol>
                <a:gridCol w="257205">
                  <a:extLst>
                    <a:ext uri="{9D8B030D-6E8A-4147-A177-3AD203B41FA5}">
                      <a16:colId xmlns:a16="http://schemas.microsoft.com/office/drawing/2014/main" xmlns="" val="1603547213"/>
                    </a:ext>
                  </a:extLst>
                </a:gridCol>
                <a:gridCol w="283813">
                  <a:extLst>
                    <a:ext uri="{9D8B030D-6E8A-4147-A177-3AD203B41FA5}">
                      <a16:colId xmlns:a16="http://schemas.microsoft.com/office/drawing/2014/main" xmlns="" val="2018378597"/>
                    </a:ext>
                  </a:extLst>
                </a:gridCol>
                <a:gridCol w="266074">
                  <a:extLst>
                    <a:ext uri="{9D8B030D-6E8A-4147-A177-3AD203B41FA5}">
                      <a16:colId xmlns:a16="http://schemas.microsoft.com/office/drawing/2014/main" xmlns="" val="722234356"/>
                    </a:ext>
                  </a:extLst>
                </a:gridCol>
                <a:gridCol w="310419">
                  <a:extLst>
                    <a:ext uri="{9D8B030D-6E8A-4147-A177-3AD203B41FA5}">
                      <a16:colId xmlns:a16="http://schemas.microsoft.com/office/drawing/2014/main" xmlns="" val="3449543004"/>
                    </a:ext>
                  </a:extLst>
                </a:gridCol>
                <a:gridCol w="248337">
                  <a:extLst>
                    <a:ext uri="{9D8B030D-6E8A-4147-A177-3AD203B41FA5}">
                      <a16:colId xmlns:a16="http://schemas.microsoft.com/office/drawing/2014/main" xmlns="" val="1036999703"/>
                    </a:ext>
                  </a:extLst>
                </a:gridCol>
                <a:gridCol w="212860">
                  <a:extLst>
                    <a:ext uri="{9D8B030D-6E8A-4147-A177-3AD203B41FA5}">
                      <a16:colId xmlns:a16="http://schemas.microsoft.com/office/drawing/2014/main" xmlns="" val="1355013893"/>
                    </a:ext>
                  </a:extLst>
                </a:gridCol>
                <a:gridCol w="301551">
                  <a:extLst>
                    <a:ext uri="{9D8B030D-6E8A-4147-A177-3AD203B41FA5}">
                      <a16:colId xmlns:a16="http://schemas.microsoft.com/office/drawing/2014/main" xmlns="" val="1628348617"/>
                    </a:ext>
                  </a:extLst>
                </a:gridCol>
                <a:gridCol w="230597">
                  <a:extLst>
                    <a:ext uri="{9D8B030D-6E8A-4147-A177-3AD203B41FA5}">
                      <a16:colId xmlns:a16="http://schemas.microsoft.com/office/drawing/2014/main" xmlns="" val="2114864062"/>
                    </a:ext>
                  </a:extLst>
                </a:gridCol>
                <a:gridCol w="257205">
                  <a:extLst>
                    <a:ext uri="{9D8B030D-6E8A-4147-A177-3AD203B41FA5}">
                      <a16:colId xmlns:a16="http://schemas.microsoft.com/office/drawing/2014/main" xmlns="" val="4292284194"/>
                    </a:ext>
                  </a:extLst>
                </a:gridCol>
                <a:gridCol w="292681">
                  <a:extLst>
                    <a:ext uri="{9D8B030D-6E8A-4147-A177-3AD203B41FA5}">
                      <a16:colId xmlns:a16="http://schemas.microsoft.com/office/drawing/2014/main" xmlns="" val="3689694307"/>
                    </a:ext>
                  </a:extLst>
                </a:gridCol>
                <a:gridCol w="248337">
                  <a:extLst>
                    <a:ext uri="{9D8B030D-6E8A-4147-A177-3AD203B41FA5}">
                      <a16:colId xmlns:a16="http://schemas.microsoft.com/office/drawing/2014/main" xmlns="" val="1651044867"/>
                    </a:ext>
                  </a:extLst>
                </a:gridCol>
              </a:tblGrid>
              <a:tr h="313705">
                <a:tc gridSpan="20">
                  <a:txBody>
                    <a:bodyPr/>
                    <a:lstStyle/>
                    <a:p>
                      <a:pPr algn="l" fontAlgn="ctr"/>
                      <a:r>
                        <a:rPr lang="es-ES" sz="1050" b="1" i="0" u="none" strike="noStrike" dirty="0">
                          <a:solidFill>
                            <a:srgbClr val="002060"/>
                          </a:solidFill>
                          <a:effectLst/>
                          <a:latin typeface="Candara" panose="020E0502030303020204" pitchFamily="34" charset="0"/>
                        </a:rPr>
                        <a:t>5- PLAN DE MONITOREO E INDICADORES</a:t>
                      </a:r>
                    </a:p>
                  </a:txBody>
                  <a:tcPr marL="7910" marR="7910" marT="791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787380156"/>
                  </a:ext>
                </a:extLst>
              </a:tr>
              <a:tr h="941116">
                <a:tc>
                  <a:txBody>
                    <a:bodyPr/>
                    <a:lstStyle/>
                    <a:p>
                      <a:pPr algn="l" fontAlgn="ctr"/>
                      <a:r>
                        <a:rPr lang="es-ES" sz="1050" b="0" i="0" u="none" strike="noStrike">
                          <a:solidFill>
                            <a:srgbClr val="000000"/>
                          </a:solidFill>
                          <a:effectLst/>
                          <a:latin typeface="Candara" panose="020E0502030303020204" pitchFamily="34" charset="0"/>
                        </a:rPr>
                        <a:t>5.1.Definición de indicadores y metas para el monitoreo del proceso de Rendición de Cuentas al Ciudadano.</a:t>
                      </a:r>
                    </a:p>
                  </a:txBody>
                  <a:tcPr marL="71194" marR="7910" marT="7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80808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55192255"/>
                  </a:ext>
                </a:extLst>
              </a:tr>
              <a:tr h="738129">
                <a:tc>
                  <a:txBody>
                    <a:bodyPr/>
                    <a:lstStyle/>
                    <a:p>
                      <a:pPr algn="l" fontAlgn="ctr"/>
                      <a:r>
                        <a:rPr lang="es-ES" sz="1100" b="0" i="0" u="none" strike="noStrike">
                          <a:solidFill>
                            <a:srgbClr val="000000"/>
                          </a:solidFill>
                          <a:effectLst/>
                          <a:latin typeface="Candara" panose="020E0502030303020204" pitchFamily="34" charset="0"/>
                        </a:rPr>
                        <a:t>5.2.Monitoreo de las etapas de Rendición de Cuentas al Ciudadano.</a:t>
                      </a:r>
                    </a:p>
                  </a:txBody>
                  <a:tcPr marL="71194" marR="7910" marT="7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dirty="0">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56700235"/>
                  </a:ext>
                </a:extLst>
              </a:tr>
              <a:tr h="627411">
                <a:tc>
                  <a:txBody>
                    <a:bodyPr/>
                    <a:lstStyle/>
                    <a:p>
                      <a:pPr algn="l" fontAlgn="ctr"/>
                      <a:r>
                        <a:rPr lang="es-ES" sz="1050" b="0" i="0" u="none" strike="noStrike">
                          <a:solidFill>
                            <a:srgbClr val="000000"/>
                          </a:solidFill>
                          <a:effectLst/>
                          <a:latin typeface="Candara" panose="020E0502030303020204" pitchFamily="34" charset="0"/>
                        </a:rPr>
                        <a:t>5.3.Matriz de indicadores e instructivo para el monitoreo</a:t>
                      </a:r>
                    </a:p>
                  </a:txBody>
                  <a:tcPr marL="71194" marR="7910" marT="7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80808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69592940"/>
                  </a:ext>
                </a:extLst>
              </a:tr>
              <a:tr h="369066">
                <a:tc>
                  <a:txBody>
                    <a:bodyPr/>
                    <a:lstStyle/>
                    <a:p>
                      <a:pPr algn="l" fontAlgn="ctr"/>
                      <a:r>
                        <a:rPr lang="es-ES" sz="1050" b="0" i="0" u="none" strike="noStrike">
                          <a:solidFill>
                            <a:srgbClr val="000000"/>
                          </a:solidFill>
                          <a:effectLst/>
                          <a:latin typeface="Candara" panose="020E0502030303020204" pitchFamily="34" charset="0"/>
                        </a:rPr>
                        <a:t>5.3.1.Procesos Internos</a:t>
                      </a:r>
                    </a:p>
                  </a:txBody>
                  <a:tcPr marL="142388" marR="7910" marT="7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80808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37599827"/>
                  </a:ext>
                </a:extLst>
              </a:tr>
              <a:tr h="627411">
                <a:tc>
                  <a:txBody>
                    <a:bodyPr/>
                    <a:lstStyle/>
                    <a:p>
                      <a:pPr algn="l" fontAlgn="ctr"/>
                      <a:r>
                        <a:rPr lang="es-ES" sz="1050" b="0" i="0" u="none" strike="noStrike">
                          <a:solidFill>
                            <a:srgbClr val="000000"/>
                          </a:solidFill>
                          <a:effectLst/>
                          <a:latin typeface="Candara" panose="020E0502030303020204" pitchFamily="34" charset="0"/>
                        </a:rPr>
                        <a:t>5.3.2.Procesos externos: diálogos y audiencias preliminares</a:t>
                      </a:r>
                    </a:p>
                  </a:txBody>
                  <a:tcPr marL="142388" marR="7910" marT="7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76687814"/>
                  </a:ext>
                </a:extLst>
              </a:tr>
              <a:tr h="627411">
                <a:tc>
                  <a:txBody>
                    <a:bodyPr/>
                    <a:lstStyle/>
                    <a:p>
                      <a:pPr algn="l" fontAlgn="ctr"/>
                      <a:r>
                        <a:rPr lang="es-ES" sz="1050" b="0" i="0" u="none" strike="noStrike">
                          <a:solidFill>
                            <a:srgbClr val="000000"/>
                          </a:solidFill>
                          <a:effectLst/>
                          <a:latin typeface="Candara" panose="020E0502030303020204" pitchFamily="34" charset="0"/>
                        </a:rPr>
                        <a:t>5.3.3.Informes para el público y evaluaciones de la Rendición de Cuentas al Ciudadano</a:t>
                      </a:r>
                    </a:p>
                  </a:txBody>
                  <a:tcPr marL="142388" marR="7910" marT="7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effectLst/>
                          <a:latin typeface="Candara" panose="020E0502030303020204" pitchFamily="34" charset="0"/>
                        </a:rPr>
                        <a:t> </a:t>
                      </a:r>
                    </a:p>
                  </a:txBody>
                  <a:tcPr marL="7910" marR="7910" marT="7910" marB="0" anchor="b">
                    <a:lnL w="6350" cap="flat" cmpd="sng" algn="ctr">
                      <a:solidFill>
                        <a:srgbClr val="00206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80808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33441784"/>
                  </a:ext>
                </a:extLst>
              </a:tr>
              <a:tr h="313705">
                <a:tc>
                  <a:txBody>
                    <a:bodyPr/>
                    <a:lstStyle/>
                    <a:p>
                      <a:pPr algn="l" fontAlgn="ctr"/>
                      <a:r>
                        <a:rPr lang="es-ES" sz="1050" b="0" i="0" u="none" strike="noStrike">
                          <a:solidFill>
                            <a:srgbClr val="000000"/>
                          </a:solidFill>
                          <a:effectLst/>
                          <a:latin typeface="Candara" panose="020E0502030303020204" pitchFamily="34" charset="0"/>
                        </a:rPr>
                        <a:t>5.4.Ejecución del Evento</a:t>
                      </a:r>
                    </a:p>
                  </a:txBody>
                  <a:tcPr marL="7910" marR="7910" marT="7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04471066"/>
                  </a:ext>
                </a:extLst>
              </a:tr>
              <a:tr h="313705">
                <a:tc>
                  <a:txBody>
                    <a:bodyPr/>
                    <a:lstStyle/>
                    <a:p>
                      <a:pPr algn="l" fontAlgn="ctr"/>
                      <a:r>
                        <a:rPr lang="es-ES" sz="1050" b="0" i="0" u="none" strike="noStrike" dirty="0">
                          <a:solidFill>
                            <a:srgbClr val="000000"/>
                          </a:solidFill>
                          <a:effectLst/>
                          <a:latin typeface="Candara" panose="020E0502030303020204" pitchFamily="34" charset="0"/>
                        </a:rPr>
                        <a:t>5.5.Evaluación</a:t>
                      </a:r>
                    </a:p>
                  </a:txBody>
                  <a:tcPr marL="7910" marR="7910" marT="7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solidFill>
                            <a:srgbClr val="80808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dirty="0">
                          <a:solidFill>
                            <a:srgbClr val="000000"/>
                          </a:solidFill>
                          <a:effectLst/>
                          <a:latin typeface="Times New Roman" panose="02020603050405020304" pitchFamily="18" charset="0"/>
                        </a:rPr>
                        <a:t> </a:t>
                      </a:r>
                    </a:p>
                  </a:txBody>
                  <a:tcPr marL="7910" marR="7910" marT="7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20155630"/>
                  </a:ext>
                </a:extLst>
              </a:tr>
            </a:tbl>
          </a:graphicData>
        </a:graphic>
      </p:graphicFrame>
    </p:spTree>
    <p:extLst>
      <p:ext uri="{BB962C8B-B14F-4D97-AF65-F5344CB8AC3E}">
        <p14:creationId xmlns:p14="http://schemas.microsoft.com/office/powerpoint/2010/main" xmlns="" val="3423920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200399" y="6492875"/>
            <a:ext cx="5777345"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166255" y="166255"/>
            <a:ext cx="1911927" cy="1224342"/>
          </a:xfrm>
          <a:prstGeom prst="rect">
            <a:avLst/>
          </a:prstGeom>
        </p:spPr>
      </p:pic>
      <p:graphicFrame>
        <p:nvGraphicFramePr>
          <p:cNvPr id="6" name="Marcador de contenido 5"/>
          <p:cNvGraphicFramePr>
            <a:graphicFrameLocks noGrp="1"/>
          </p:cNvGraphicFramePr>
          <p:nvPr>
            <p:ph idx="1"/>
            <p:extLst>
              <p:ext uri="{D42A27DB-BD31-4B8C-83A1-F6EECF244321}">
                <p14:modId xmlns:p14="http://schemas.microsoft.com/office/powerpoint/2010/main" xmlns="" val="23879301"/>
              </p:ext>
            </p:extLst>
          </p:nvPr>
        </p:nvGraphicFramePr>
        <p:xfrm>
          <a:off x="575481" y="1390597"/>
          <a:ext cx="11041038" cy="49897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012306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noChangeAspect="1"/>
          </p:cNvPicPr>
          <p:nvPr>
            <p:ph idx="1"/>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1970" t="10423" r="12028" b="9283"/>
          <a:stretch/>
        </p:blipFill>
        <p:spPr>
          <a:xfrm>
            <a:off x="1439270" y="1016479"/>
            <a:ext cx="9580727" cy="5690643"/>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311236" y="6492875"/>
            <a:ext cx="5638800"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263237" y="180109"/>
            <a:ext cx="1676400" cy="1210488"/>
          </a:xfrm>
          <a:prstGeom prst="rect">
            <a:avLst/>
          </a:prstGeom>
        </p:spPr>
      </p:pic>
    </p:spTree>
    <p:extLst>
      <p:ext uri="{BB962C8B-B14F-4D97-AF65-F5344CB8AC3E}">
        <p14:creationId xmlns:p14="http://schemas.microsoft.com/office/powerpoint/2010/main" xmlns="" val="1292088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13113" t="14505" r="15350" b="8069"/>
          <a:stretch/>
        </p:blipFill>
        <p:spPr>
          <a:xfrm>
            <a:off x="1296537" y="959329"/>
            <a:ext cx="9526138" cy="5796698"/>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505200" y="6492875"/>
            <a:ext cx="5292436"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304800" y="221673"/>
            <a:ext cx="1593273" cy="1129632"/>
          </a:xfrm>
          <a:prstGeom prst="rect">
            <a:avLst/>
          </a:prstGeom>
        </p:spPr>
      </p:pic>
    </p:spTree>
    <p:extLst>
      <p:ext uri="{BB962C8B-B14F-4D97-AF65-F5344CB8AC3E}">
        <p14:creationId xmlns:p14="http://schemas.microsoft.com/office/powerpoint/2010/main" xmlns="" val="3282114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300000"/>
                    </a14:imgEffect>
                  </a14:imgLayer>
                </a14:imgProps>
              </a:ext>
            </a:extLst>
          </a:blip>
          <a:srcRect l="8801" t="9279" r="10231" b="5776"/>
          <a:stretch/>
        </p:blipFill>
        <p:spPr>
          <a:xfrm>
            <a:off x="1282890" y="1009934"/>
            <a:ext cx="9908273" cy="5848066"/>
          </a:xfrm>
          <a:prstGeom prst="rect">
            <a:avLst/>
          </a:prstGeom>
        </p:spPr>
      </p:pic>
      <p:sp>
        <p:nvSpPr>
          <p:cNvPr id="2" name="Título 1"/>
          <p:cNvSpPr>
            <a:spLocks noGrp="1"/>
          </p:cNvSpPr>
          <p:nvPr>
            <p:ph type="title"/>
          </p:nvPr>
        </p:nvSpPr>
        <p:spPr>
          <a:xfrm>
            <a:off x="1105469" y="193711"/>
            <a:ext cx="10248331" cy="982639"/>
          </a:xfrm>
        </p:spPr>
        <p:txBody>
          <a:bodyPr/>
          <a:lstStyle/>
          <a:p>
            <a:pPr algn="ctr"/>
            <a:r>
              <a:rPr lang="es-ES" b="1" dirty="0" smtClean="0">
                <a:solidFill>
                  <a:srgbClr val="C00000"/>
                </a:solidFill>
                <a:latin typeface="Times New Roman" panose="02020603050405020304" pitchFamily="18" charset="0"/>
                <a:cs typeface="Times New Roman" panose="02020603050405020304" pitchFamily="18" charset="0"/>
              </a:rPr>
              <a:t>ANEXO DECRETO Nº 2991/2019</a:t>
            </a:r>
            <a:endParaRPr lang="es-ES" b="1" dirty="0">
              <a:solidFill>
                <a:srgbClr val="C00000"/>
              </a:solidFill>
              <a:latin typeface="Times New Roman" panose="02020603050405020304" pitchFamily="18" charset="0"/>
              <a:cs typeface="Times New Roman" panose="02020603050405020304" pitchFamily="18" charset="0"/>
            </a:endParaRPr>
          </a:p>
        </p:txBody>
      </p:sp>
      <p:sp>
        <p:nvSpPr>
          <p:cNvPr id="4" name="Marcador de pie de página 3"/>
          <p:cNvSpPr>
            <a:spLocks noGrp="1"/>
          </p:cNvSpPr>
          <p:nvPr>
            <p:ph type="ftr" sz="quarter" idx="11"/>
          </p:nvPr>
        </p:nvSpPr>
        <p:spPr>
          <a:xfrm>
            <a:off x="3532908" y="6492875"/>
            <a:ext cx="5403274" cy="365125"/>
          </a:xfrm>
        </p:spPr>
        <p:txBody>
          <a:bodyPr/>
          <a:lstStyle/>
          <a:p>
            <a:r>
              <a:rPr lang="es-ES" sz="1400" b="1" dirty="0" smtClean="0">
                <a:solidFill>
                  <a:srgbClr val="C00000"/>
                </a:solidFill>
                <a:latin typeface="Times New Roman" panose="02020603050405020304" pitchFamily="18" charset="0"/>
                <a:cs typeface="Times New Roman" panose="02020603050405020304" pitchFamily="18" charset="0"/>
              </a:rPr>
              <a:t>Departamento de  Asuntos Internos - Abg. Carlos Dávalos</a:t>
            </a:r>
            <a:endParaRPr lang="es-ES" sz="1400" b="1" dirty="0">
              <a:solidFill>
                <a:srgbClr val="C00000"/>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391" b="100000" l="0" r="100000">
                        <a14:foregroundMark x1="15039" y1="36133" x2="15039" y2="36133"/>
                        <a14:foregroundMark x1="47852" y1="42578" x2="47852" y2="42578"/>
                        <a14:foregroundMark x1="42188" y1="35938" x2="42188" y2="35938"/>
                        <a14:foregroundMark x1="15039" y1="52734" x2="15039" y2="52734"/>
                        <a14:foregroundMark x1="31445" y1="57031" x2="31445" y2="57031"/>
                        <a14:foregroundMark x1="38281" y1="57227" x2="38281" y2="57227"/>
                        <a14:foregroundMark x1="51563" y1="57031" x2="51563" y2="57031"/>
                        <a14:foregroundMark x1="63477" y1="57813" x2="63477" y2="57813"/>
                        <a14:foregroundMark x1="80469" y1="56445" x2="80469" y2="56445"/>
                        <a14:foregroundMark x1="53906" y1="70508" x2="53906" y2="70508"/>
                        <a14:foregroundMark x1="60352" y1="70898" x2="60352" y2="70898"/>
                        <a14:foregroundMark x1="62109" y1="71094" x2="62109" y2="71094"/>
                        <a14:foregroundMark x1="66406" y1="70508" x2="66406" y2="70508"/>
                        <a14:foregroundMark x1="73047" y1="72070" x2="73047" y2="72070"/>
                        <a14:foregroundMark x1="70898" y1="70898" x2="70898" y2="70898"/>
                        <a14:foregroundMark x1="78516" y1="70703" x2="78516" y2="70703"/>
                        <a14:foregroundMark x1="80859" y1="71680" x2="80859" y2="71680"/>
                        <a14:foregroundMark x1="55469" y1="30078" x2="64453" y2="34766"/>
                        <a14:foregroundMark x1="7031" y1="44922" x2="33203" y2="36719"/>
                        <a14:foregroundMark x1="33008" y1="37891" x2="61719" y2="30078"/>
                        <a14:foregroundMark x1="58594" y1="27930" x2="73438" y2="34180"/>
                        <a14:foregroundMark x1="73828" y1="34375" x2="74414" y2="34570"/>
                        <a14:foregroundMark x1="56836" y1="27930" x2="56836" y2="27930"/>
                        <a14:foregroundMark x1="57813" y1="28125" x2="57813" y2="28125"/>
                        <a14:foregroundMark x1="58398" y1="28125" x2="58398" y2="28125"/>
                        <a14:foregroundMark x1="4297" y1="45117" x2="8008" y2="47461"/>
                        <a14:backgroundMark x1="81836" y1="18750" x2="81836" y2="18750"/>
                        <a14:backgroundMark x1="81836" y1="18750" x2="81836" y2="18750"/>
                        <a14:backgroundMark x1="15039" y1="58984" x2="15039" y2="58984"/>
                        <a14:backgroundMark x1="15234" y1="55469" x2="15234" y2="55469"/>
                        <a14:backgroundMark x1="54688" y1="64063" x2="54688" y2="64063"/>
                        <a14:backgroundMark x1="80469" y1="62109" x2="80469" y2="62109"/>
                        <a14:backgroundMark x1="78516" y1="73047" x2="78516" y2="73047"/>
                        <a14:backgroundMark x1="70117" y1="74805" x2="70117" y2="74805"/>
                        <a14:backgroundMark x1="70117" y1="72266" x2="70117" y2="72266"/>
                        <a14:backgroundMark x1="66016" y1="73242" x2="66016" y2="73242"/>
                        <a14:backgroundMark x1="59570" y1="73242" x2="59570" y2="73242"/>
                        <a14:backgroundMark x1="54883" y1="70898" x2="54883" y2="70898"/>
                      </a14:backgroundRemoval>
                    </a14:imgEffect>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xmlns="" val="0"/>
              </a:ext>
            </a:extLst>
          </a:blip>
          <a:srcRect t="14967" b="21875"/>
          <a:stretch/>
        </p:blipFill>
        <p:spPr>
          <a:xfrm>
            <a:off x="0" y="0"/>
            <a:ext cx="2201779" cy="1390597"/>
          </a:xfrm>
          <a:prstGeom prst="rect">
            <a:avLst/>
          </a:prstGeom>
        </p:spPr>
      </p:pic>
    </p:spTree>
    <p:extLst>
      <p:ext uri="{BB962C8B-B14F-4D97-AF65-F5344CB8AC3E}">
        <p14:creationId xmlns:p14="http://schemas.microsoft.com/office/powerpoint/2010/main" xmlns="" val="2718777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2844</TotalTime>
  <Words>3866</Words>
  <Application>Microsoft Office PowerPoint</Application>
  <PresentationFormat>Personalizado</PresentationFormat>
  <Paragraphs>1336</Paragraphs>
  <Slides>56</Slides>
  <Notes>0</Notes>
  <HiddenSlides>0</HiddenSlides>
  <MMClips>0</MMClips>
  <ScaleCrop>false</ScaleCrop>
  <HeadingPairs>
    <vt:vector size="4" baseType="variant">
      <vt:variant>
        <vt:lpstr>Tema</vt:lpstr>
      </vt:variant>
      <vt:variant>
        <vt:i4>1</vt:i4>
      </vt:variant>
      <vt:variant>
        <vt:lpstr>Títulos de diapositiva</vt:lpstr>
      </vt:variant>
      <vt:variant>
        <vt:i4>56</vt:i4>
      </vt:variant>
    </vt:vector>
  </HeadingPairs>
  <TitlesOfParts>
    <vt:vector size="57" baseType="lpstr">
      <vt:lpstr>Tema de Office</vt:lpstr>
      <vt:lpstr>    PLANEAMIENTO RENDICIÓN DE CUENTAS AL CIUDADANO 2021</vt:lpstr>
      <vt:lpstr> DECRETO Nº2991/2019</vt:lpstr>
      <vt:lpstr>DECRETO Nº 2991/2019</vt:lpstr>
      <vt:lpstr>DECRETO Nº 2991/2019</vt:lpstr>
      <vt:lpstr>ANEXO  DECRETO Nº2991/2019</vt:lpstr>
      <vt:lpstr>ANEXO DECRETO Nº 2991/2019</vt:lpstr>
      <vt:lpstr>ANEXO DECRETO Nº 2991/2019</vt:lpstr>
      <vt:lpstr>ANEXO DECRETO Nº 2991/2019</vt:lpstr>
      <vt:lpstr>ANEXO DECRETO Nº 2991/2019</vt:lpstr>
      <vt:lpstr>ANEXO DECRETO Nº 2991/2019</vt:lpstr>
      <vt:lpstr>ANEXO DECRETO Nº 2991/2019</vt:lpstr>
      <vt:lpstr>ANEXO DECRETO Nº 2991/2019</vt:lpstr>
      <vt:lpstr>ANEXO DECRETO Nº 2991/2019</vt:lpstr>
      <vt:lpstr>ANEXO DECRETO Nº 2991/2019</vt:lpstr>
      <vt:lpstr>ANEXO DECRETO Nº 2991/2019</vt:lpstr>
      <vt:lpstr>ANEXO DECRETO Nº 2991/2019</vt:lpstr>
      <vt:lpstr>ANEXO DECRETO Nº 2991/2019</vt:lpstr>
      <vt:lpstr>ANEXO DECRETO Nº 2991/2019</vt:lpstr>
      <vt:lpstr>ANEXO DECRETO Nº 2991/2019</vt:lpstr>
      <vt:lpstr>ANEXO DECRETO Nº 2991/2019</vt:lpstr>
      <vt:lpstr>ANEXO DECRETO Nº 2991/2019</vt:lpstr>
      <vt:lpstr>ANEXO DECRETO Nº 2991/2019</vt:lpstr>
      <vt:lpstr>ANEXO DECRETO Nº 2991/2019</vt:lpstr>
      <vt:lpstr>ANEXO DECRETO Nº 2991/2019</vt:lpstr>
      <vt:lpstr>RESUMEN  ANEXO DECRETO Nº2991/2019</vt:lpstr>
      <vt:lpstr>DIRECCIÓN NACIONAL DE ADUANAS RENDICIÓN DE CUENTAS AL CIUDADANO DTO. N° 2991/2019</vt:lpstr>
      <vt:lpstr>DIRECCIÓN NACIONAL DE ADUANAS RENDICIÓN DE CUENTAS AL CIUDADANO DTO. N° 2991/2019</vt:lpstr>
      <vt:lpstr>Diapositiva 28</vt:lpstr>
      <vt:lpstr>DIRECCIÓN NACIONAL DE ADUANAS RENDICIÓN DE CUENTAS AL CIUDADANO DTO. N° 2991/2019</vt:lpstr>
      <vt:lpstr>DIRECCIÓN NACIONAL DE ADUANAS RENDICIÓN DE CUENTAS AL CIUDADANO DTO. N° 2991/2019</vt:lpstr>
      <vt:lpstr>DIRECCIÓN NACIONAL DE ADUANAS RENDICIÓN DE CUENTAS AL CIUDADANO DTO. N° 2991/2019</vt:lpstr>
      <vt:lpstr>DIRECCIÓN NACIONAL DE ADUANAS RENDICIÓN DE CUENTAS AL CIUDADANO DTO. N° 2991/2019</vt:lpstr>
      <vt:lpstr>DIRECCIÓN NACIONAL DE ADUANAS RENDICIÓN DE CUENTAS AL CIUDADANO DTO. N° 2991/2019</vt:lpstr>
      <vt:lpstr>DIRECCIÓN NACIONAL DE ADUANAS RENDICIÓN DE CUENTAS AL CIUDADANO DTO. N° 2991/2019</vt:lpstr>
      <vt:lpstr>RESOLUCIONES  SECRETARÍA NACIONAL ANTICORRUPCIÓN (SENAC)</vt:lpstr>
      <vt:lpstr>RESOLUCIÓN  SENAC Nº 14/2021</vt:lpstr>
      <vt:lpstr>DIRECCIÓN NACIONAL DE ADUANAS RENDICIÓN DE CUENTAS AL CIUDADANO DTO. N° 2991/2019</vt:lpstr>
      <vt:lpstr>RESOLUCIÓN  SENAC Nº 15/2021</vt:lpstr>
      <vt:lpstr>DIRECCIÓN NACIONAL DE ADUANAS RENDICIÓN DE CUENTAS AL CIUDADANO DTO. N° 2991/2019</vt:lpstr>
      <vt:lpstr>PLAN DE RENDICIÓN DE CUENTAS AL CIUDADANO</vt:lpstr>
      <vt:lpstr>CRONOGRAMA DE ACTIVIDADES  2019 – 2023 PLAN DE RENDICIÒN DE CUENTAS AL CIUDADANO</vt:lpstr>
      <vt:lpstr>CRONOGRAMA DE ACTIVIDADES  2019 – 2023 PLAN DE RENDICIÒN DE CUENTAS AL CIUDADANO</vt:lpstr>
      <vt:lpstr>CRONOGRAMA DE ACTIVIDADES  2019 – 2023 PLAN DE RENDICIÒN DE CUENTAS AL CIUDADANO</vt:lpstr>
      <vt:lpstr>CRONOGRAMA DE ACTIVIDADES  2019 – 2023 PLAN DE RENDICIÒN DE CUENTAS AL CIUDADANO</vt:lpstr>
      <vt:lpstr>CRONOGRAMA DE ACTIVIDADES  2019 – 2023 PLAN DE RENDICIÒN DE CUENTAS AL CIUDADANO</vt:lpstr>
      <vt:lpstr>PLAN DE RENDICIÓN DE CUENTAS AL CIUDADANO DE LA  DIRECCIÓN NACIONAL DE ADUANAS</vt:lpstr>
      <vt:lpstr>PLAN DE RENDICIÓN DE CUENTAS AL CIUDADANO  DE LA DIRECCIÓN NACIONAL DE ADUANAS</vt:lpstr>
      <vt:lpstr>PLAN DE RENDICIÓN DE CUENTAS AL CIUDADANO  DE LA DIRECCIÓN NACIONAL DE ADUANAS</vt:lpstr>
      <vt:lpstr>PLAN DE RENDICIÓN DE CUENTAS AL CIUDADANO  DE LA DIRECCIÓN NACIONAL DE ADUANAS</vt:lpstr>
      <vt:lpstr>PLAN DE RENDICIÓN DE CUENTAS AL CIUDADANO  DE LA DIRECCIÓN NACIONAL DE ADUANAS</vt:lpstr>
      <vt:lpstr>PLAN DE RENDICIÓN DE CUENTAS AL CIUDADANO  DE LA DIRECCIÓN NACIONAL DE ADUANAS</vt:lpstr>
      <vt:lpstr>PLAN DE RENDICIÓN DE CUENTAS AL CIUDADANO  DE LA DIRECCIÓN NACIONAL DE ADUANAS</vt:lpstr>
      <vt:lpstr>CONTROL DE CUMPLIMIENTO DE ACTIVIDADES DEL CRONOGRAMA DE RENDICIÓN DE CUENTAS AL CIUDADANO</vt:lpstr>
      <vt:lpstr>CONTROL DE CUMPLIMIENTO DE ACTIVIDADES DEL  CRONOGRAMA DE RENDICIÓN DE CUENTAS AL CIUDADANO</vt:lpstr>
      <vt:lpstr>CONTROL DE CUMPLIMIENTO DE ACTIVIDADES DEL  CRONOGRAMA DE RENDICIÓN DE CUENTAS AL CIUDADANO</vt:lpstr>
      <vt:lpstr>CONTROL DE CUMPLIMIENTO DE ACTIVIDADES DEL  CRONOGRAMA DE RENDICIÓN DE CUENTAS AL CIUDADANO</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Marin Lujan</dc:creator>
  <cp:lastModifiedBy>DELL</cp:lastModifiedBy>
  <cp:revision>143</cp:revision>
  <dcterms:created xsi:type="dcterms:W3CDTF">2021-02-20T15:33:53Z</dcterms:created>
  <dcterms:modified xsi:type="dcterms:W3CDTF">2021-03-17T20:32:38Z</dcterms:modified>
</cp:coreProperties>
</file>